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402" r:id="rId2"/>
    <p:sldId id="451" r:id="rId3"/>
    <p:sldId id="479" r:id="rId4"/>
    <p:sldId id="480" r:id="rId5"/>
    <p:sldId id="482" r:id="rId6"/>
    <p:sldId id="476" r:id="rId7"/>
    <p:sldId id="477" r:id="rId8"/>
    <p:sldId id="478" r:id="rId9"/>
    <p:sldId id="471" r:id="rId10"/>
    <p:sldId id="470" r:id="rId11"/>
    <p:sldId id="34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C8D616-6277-6DEC-BC25-9D2F37407A24}" name="Andrew Mason" initials="AM" userId="S::andrew.mason@york.ac.uk::0ce90933-856e-4c15-bb61-60dbf605a9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2060"/>
    <a:srgbClr val="EDEBE8"/>
    <a:srgbClr val="FFFFFF"/>
    <a:srgbClr val="3A88FE"/>
    <a:srgbClr val="D7D7D7"/>
    <a:srgbClr val="FF6250"/>
    <a:srgbClr val="505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79" d="100"/>
          <a:sy n="79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Mason" userId="0ce90933-856e-4c15-bb61-60dbf605a9cb" providerId="ADAL" clId="{00048658-DC2B-42B0-8D02-679A1DE5668B}"/>
    <pc:docChg chg="undo redo custSel addSld delSld modSld sldOrd">
      <pc:chgData name="Andrew Mason" userId="0ce90933-856e-4c15-bb61-60dbf605a9cb" providerId="ADAL" clId="{00048658-DC2B-42B0-8D02-679A1DE5668B}" dt="2023-10-23T12:24:23.882" v="23157"/>
      <pc:docMkLst>
        <pc:docMk/>
      </pc:docMkLst>
      <pc:sldChg chg="addSp delSp modSp mod ord">
        <pc:chgData name="Andrew Mason" userId="0ce90933-856e-4c15-bb61-60dbf605a9cb" providerId="ADAL" clId="{00048658-DC2B-42B0-8D02-679A1DE5668B}" dt="2023-10-20T15:12:22.388" v="206"/>
        <pc:sldMkLst>
          <pc:docMk/>
          <pc:sldMk cId="4179597812" sldId="256"/>
        </pc:sldMkLst>
        <pc:spChg chg="mod">
          <ac:chgData name="Andrew Mason" userId="0ce90933-856e-4c15-bb61-60dbf605a9cb" providerId="ADAL" clId="{00048658-DC2B-42B0-8D02-679A1DE5668B}" dt="2023-10-20T15:11:22.562" v="191" actId="14100"/>
          <ac:spMkLst>
            <pc:docMk/>
            <pc:sldMk cId="4179597812" sldId="256"/>
            <ac:spMk id="2" creationId="{12923ED4-A484-2839-E47F-B7C6AD740297}"/>
          </ac:spMkLst>
        </pc:spChg>
        <pc:spChg chg="del">
          <ac:chgData name="Andrew Mason" userId="0ce90933-856e-4c15-bb61-60dbf605a9cb" providerId="ADAL" clId="{00048658-DC2B-42B0-8D02-679A1DE5668B}" dt="2023-10-20T15:10:22.832" v="144" actId="478"/>
          <ac:spMkLst>
            <pc:docMk/>
            <pc:sldMk cId="4179597812" sldId="256"/>
            <ac:spMk id="4" creationId="{7B2DB32B-B4A2-E8FA-AEE0-4A34CD5347B8}"/>
          </ac:spMkLst>
        </pc:spChg>
        <pc:spChg chg="del">
          <ac:chgData name="Andrew Mason" userId="0ce90933-856e-4c15-bb61-60dbf605a9cb" providerId="ADAL" clId="{00048658-DC2B-42B0-8D02-679A1DE5668B}" dt="2023-10-20T15:10:22.832" v="144" actId="478"/>
          <ac:spMkLst>
            <pc:docMk/>
            <pc:sldMk cId="4179597812" sldId="256"/>
            <ac:spMk id="6" creationId="{68403430-AC55-6C33-35C2-6680678EA088}"/>
          </ac:spMkLst>
        </pc:spChg>
        <pc:spChg chg="add mod">
          <ac:chgData name="Andrew Mason" userId="0ce90933-856e-4c15-bb61-60dbf605a9cb" providerId="ADAL" clId="{00048658-DC2B-42B0-8D02-679A1DE5668B}" dt="2023-10-20T15:10:23.033" v="145"/>
          <ac:spMkLst>
            <pc:docMk/>
            <pc:sldMk cId="4179597812" sldId="256"/>
            <ac:spMk id="7" creationId="{557C530B-2776-0819-F1E9-81C80DC3DD72}"/>
          </ac:spMkLst>
        </pc:spChg>
        <pc:spChg chg="add mod">
          <ac:chgData name="Andrew Mason" userId="0ce90933-856e-4c15-bb61-60dbf605a9cb" providerId="ADAL" clId="{00048658-DC2B-42B0-8D02-679A1DE5668B}" dt="2023-10-20T15:10:23.033" v="145"/>
          <ac:spMkLst>
            <pc:docMk/>
            <pc:sldMk cId="4179597812" sldId="256"/>
            <ac:spMk id="8" creationId="{1F17868E-9D65-9377-3ADE-29E4D6ACAB5E}"/>
          </ac:spMkLst>
        </pc:spChg>
      </pc:sldChg>
      <pc:sldChg chg="del">
        <pc:chgData name="Andrew Mason" userId="0ce90933-856e-4c15-bb61-60dbf605a9cb" providerId="ADAL" clId="{00048658-DC2B-42B0-8D02-679A1DE5668B}" dt="2023-10-20T15:14:24.389" v="333" actId="47"/>
        <pc:sldMkLst>
          <pc:docMk/>
          <pc:sldMk cId="3570702604" sldId="257"/>
        </pc:sldMkLst>
      </pc:sldChg>
      <pc:sldChg chg="addSp delSp modSp mod ord">
        <pc:chgData name="Andrew Mason" userId="0ce90933-856e-4c15-bb61-60dbf605a9cb" providerId="ADAL" clId="{00048658-DC2B-42B0-8D02-679A1DE5668B}" dt="2023-10-23T12:22:04.570" v="23152" actId="404"/>
        <pc:sldMkLst>
          <pc:docMk/>
          <pc:sldMk cId="2735271748" sldId="263"/>
        </pc:sldMkLst>
        <pc:spChg chg="mod">
          <ac:chgData name="Andrew Mason" userId="0ce90933-856e-4c15-bb61-60dbf605a9cb" providerId="ADAL" clId="{00048658-DC2B-42B0-8D02-679A1DE5668B}" dt="2023-10-23T12:22:04.570" v="23152" actId="404"/>
          <ac:spMkLst>
            <pc:docMk/>
            <pc:sldMk cId="2735271748" sldId="263"/>
            <ac:spMk id="3" creationId="{26D2B49F-6400-E47D-39F8-97C668EAA702}"/>
          </ac:spMkLst>
        </pc:spChg>
        <pc:spChg chg="del">
          <ac:chgData name="Andrew Mason" userId="0ce90933-856e-4c15-bb61-60dbf605a9cb" providerId="ADAL" clId="{00048658-DC2B-42B0-8D02-679A1DE5668B}" dt="2023-10-20T15:10:32.208" v="146" actId="478"/>
          <ac:spMkLst>
            <pc:docMk/>
            <pc:sldMk cId="2735271748" sldId="263"/>
            <ac:spMk id="4" creationId="{66F5B6BE-069A-C0ED-1488-70E667EECC2A}"/>
          </ac:spMkLst>
        </pc:spChg>
        <pc:spChg chg="del">
          <ac:chgData name="Andrew Mason" userId="0ce90933-856e-4c15-bb61-60dbf605a9cb" providerId="ADAL" clId="{00048658-DC2B-42B0-8D02-679A1DE5668B}" dt="2023-10-20T15:10:32.208" v="146" actId="478"/>
          <ac:spMkLst>
            <pc:docMk/>
            <pc:sldMk cId="2735271748" sldId="263"/>
            <ac:spMk id="6" creationId="{4550ADC8-8114-2B75-3590-32A090A32D94}"/>
          </ac:spMkLst>
        </pc:spChg>
        <pc:spChg chg="add mod">
          <ac:chgData name="Andrew Mason" userId="0ce90933-856e-4c15-bb61-60dbf605a9cb" providerId="ADAL" clId="{00048658-DC2B-42B0-8D02-679A1DE5668B}" dt="2023-10-20T15:10:32.441" v="147"/>
          <ac:spMkLst>
            <pc:docMk/>
            <pc:sldMk cId="2735271748" sldId="263"/>
            <ac:spMk id="7" creationId="{C0FD6DCC-A961-8D2E-CAC4-A79562245E5A}"/>
          </ac:spMkLst>
        </pc:spChg>
        <pc:spChg chg="add mod">
          <ac:chgData name="Andrew Mason" userId="0ce90933-856e-4c15-bb61-60dbf605a9cb" providerId="ADAL" clId="{00048658-DC2B-42B0-8D02-679A1DE5668B}" dt="2023-10-20T15:10:32.441" v="147"/>
          <ac:spMkLst>
            <pc:docMk/>
            <pc:sldMk cId="2735271748" sldId="263"/>
            <ac:spMk id="8" creationId="{534B796A-19E3-1408-C8BC-F61D7B8BB00A}"/>
          </ac:spMkLst>
        </pc:spChg>
      </pc:sldChg>
      <pc:sldChg chg="addSp delSp modSp del mod">
        <pc:chgData name="Andrew Mason" userId="0ce90933-856e-4c15-bb61-60dbf605a9cb" providerId="ADAL" clId="{00048658-DC2B-42B0-8D02-679A1DE5668B}" dt="2023-10-20T15:08:27.200" v="109" actId="47"/>
        <pc:sldMkLst>
          <pc:docMk/>
          <pc:sldMk cId="3731795751" sldId="324"/>
        </pc:sldMkLst>
        <pc:spChg chg="mod">
          <ac:chgData name="Andrew Mason" userId="0ce90933-856e-4c15-bb61-60dbf605a9cb" providerId="ADAL" clId="{00048658-DC2B-42B0-8D02-679A1DE5668B}" dt="2023-10-20T15:07:10.067" v="93" actId="20577"/>
          <ac:spMkLst>
            <pc:docMk/>
            <pc:sldMk cId="3731795751" sldId="324"/>
            <ac:spMk id="3" creationId="{177DEC20-B5A2-6FEE-EF4E-9DFABC79D72F}"/>
          </ac:spMkLst>
        </pc:spChg>
        <pc:spChg chg="add mod">
          <ac:chgData name="Andrew Mason" userId="0ce90933-856e-4c15-bb61-60dbf605a9cb" providerId="ADAL" clId="{00048658-DC2B-42B0-8D02-679A1DE5668B}" dt="2023-10-20T15:08:13.132" v="105"/>
          <ac:spMkLst>
            <pc:docMk/>
            <pc:sldMk cId="3731795751" sldId="324"/>
            <ac:spMk id="4" creationId="{2DDEB5C3-4E2C-9360-E930-5EABF16E384C}"/>
          </ac:spMkLst>
        </pc:spChg>
        <pc:spChg chg="del">
          <ac:chgData name="Andrew Mason" userId="0ce90933-856e-4c15-bb61-60dbf605a9cb" providerId="ADAL" clId="{00048658-DC2B-42B0-8D02-679A1DE5668B}" dt="2023-10-20T15:08:12.889" v="104" actId="478"/>
          <ac:spMkLst>
            <pc:docMk/>
            <pc:sldMk cId="3731795751" sldId="324"/>
            <ac:spMk id="8" creationId="{6944780A-15D1-CA30-38A0-7AA93B56ADEF}"/>
          </ac:spMkLst>
        </pc:spChg>
        <pc:spChg chg="add mod">
          <ac:chgData name="Andrew Mason" userId="0ce90933-856e-4c15-bb61-60dbf605a9cb" providerId="ADAL" clId="{00048658-DC2B-42B0-8D02-679A1DE5668B}" dt="2023-10-20T15:08:13.132" v="105"/>
          <ac:spMkLst>
            <pc:docMk/>
            <pc:sldMk cId="3731795751" sldId="324"/>
            <ac:spMk id="9" creationId="{A8626F22-A489-A555-0C96-DE502F6367AA}"/>
          </ac:spMkLst>
        </pc:spChg>
      </pc:sldChg>
      <pc:sldChg chg="addSp delSp modSp mod delAnim modAnim">
        <pc:chgData name="Andrew Mason" userId="0ce90933-856e-4c15-bb61-60dbf605a9cb" providerId="ADAL" clId="{00048658-DC2B-42B0-8D02-679A1DE5668B}" dt="2023-10-20T20:55:57.172" v="1811" actId="1076"/>
        <pc:sldMkLst>
          <pc:docMk/>
          <pc:sldMk cId="1524476387" sldId="325"/>
        </pc:sldMkLst>
        <pc:spChg chg="del mod">
          <ac:chgData name="Andrew Mason" userId="0ce90933-856e-4c15-bb61-60dbf605a9cb" providerId="ADAL" clId="{00048658-DC2B-42B0-8D02-679A1DE5668B}" dt="2023-10-20T15:09:31.041" v="130" actId="478"/>
          <ac:spMkLst>
            <pc:docMk/>
            <pc:sldMk cId="1524476387" sldId="325"/>
            <ac:spMk id="3" creationId="{8088660C-A752-942F-66CB-7DB9CD608A18}"/>
          </ac:spMkLst>
        </pc:spChg>
        <pc:spChg chg="del">
          <ac:chgData name="Andrew Mason" userId="0ce90933-856e-4c15-bb61-60dbf605a9cb" providerId="ADAL" clId="{00048658-DC2B-42B0-8D02-679A1DE5668B}" dt="2023-10-20T15:09:30.497" v="129" actId="478"/>
          <ac:spMkLst>
            <pc:docMk/>
            <pc:sldMk cId="1524476387" sldId="325"/>
            <ac:spMk id="4" creationId="{81470B82-476D-0F64-7005-0256190CC6E6}"/>
          </ac:spMkLst>
        </pc:spChg>
        <pc:spChg chg="del">
          <ac:chgData name="Andrew Mason" userId="0ce90933-856e-4c15-bb61-60dbf605a9cb" providerId="ADAL" clId="{00048658-DC2B-42B0-8D02-679A1DE5668B}" dt="2023-10-20T15:09:29.919" v="128" actId="478"/>
          <ac:spMkLst>
            <pc:docMk/>
            <pc:sldMk cId="1524476387" sldId="325"/>
            <ac:spMk id="5" creationId="{D97F0B5D-9897-44DB-BD3A-0B96013D3122}"/>
          </ac:spMkLst>
        </pc:spChg>
        <pc:spChg chg="mod">
          <ac:chgData name="Andrew Mason" userId="0ce90933-856e-4c15-bb61-60dbf605a9cb" providerId="ADAL" clId="{00048658-DC2B-42B0-8D02-679A1DE5668B}" dt="2023-10-20T20:55:13.470" v="1796" actId="20577"/>
          <ac:spMkLst>
            <pc:docMk/>
            <pc:sldMk cId="1524476387" sldId="325"/>
            <ac:spMk id="6" creationId="{B2C4F759-6C39-74E8-342F-E3409E59BE4C}"/>
          </ac:spMkLst>
        </pc:spChg>
        <pc:spChg chg="del">
          <ac:chgData name="Andrew Mason" userId="0ce90933-856e-4c15-bb61-60dbf605a9cb" providerId="ADAL" clId="{00048658-DC2B-42B0-8D02-679A1DE5668B}" dt="2023-10-20T15:09:28.441" v="126" actId="478"/>
          <ac:spMkLst>
            <pc:docMk/>
            <pc:sldMk cId="1524476387" sldId="325"/>
            <ac:spMk id="7" creationId="{E8E70526-D6F7-7B41-3CD0-C0878E0AAB64}"/>
          </ac:spMkLst>
        </pc:spChg>
        <pc:spChg chg="del">
          <ac:chgData name="Andrew Mason" userId="0ce90933-856e-4c15-bb61-60dbf605a9cb" providerId="ADAL" clId="{00048658-DC2B-42B0-8D02-679A1DE5668B}" dt="2023-10-20T15:09:29.019" v="127" actId="478"/>
          <ac:spMkLst>
            <pc:docMk/>
            <pc:sldMk cId="1524476387" sldId="325"/>
            <ac:spMk id="8" creationId="{F32A6556-8585-62BA-3A3A-8B69C5AA1201}"/>
          </ac:spMkLst>
        </pc:spChg>
        <pc:spChg chg="del">
          <ac:chgData name="Andrew Mason" userId="0ce90933-856e-4c15-bb61-60dbf605a9cb" providerId="ADAL" clId="{00048658-DC2B-42B0-8D02-679A1DE5668B}" dt="2023-10-20T15:10:11.911" v="140" actId="478"/>
          <ac:spMkLst>
            <pc:docMk/>
            <pc:sldMk cId="1524476387" sldId="325"/>
            <ac:spMk id="10" creationId="{10AD3E86-5DAD-5F96-BCAD-A75B6BD02ACC}"/>
          </ac:spMkLst>
        </pc:spChg>
        <pc:spChg chg="add mod">
          <ac:chgData name="Andrew Mason" userId="0ce90933-856e-4c15-bb61-60dbf605a9cb" providerId="ADAL" clId="{00048658-DC2B-42B0-8D02-679A1DE5668B}" dt="2023-10-20T15:10:16.222" v="141"/>
          <ac:spMkLst>
            <pc:docMk/>
            <pc:sldMk cId="1524476387" sldId="325"/>
            <ac:spMk id="11" creationId="{C15F5D3C-62A2-7CF8-7868-292694541E07}"/>
          </ac:spMkLst>
        </pc:spChg>
        <pc:spChg chg="add mod">
          <ac:chgData name="Andrew Mason" userId="0ce90933-856e-4c15-bb61-60dbf605a9cb" providerId="ADAL" clId="{00048658-DC2B-42B0-8D02-679A1DE5668B}" dt="2023-10-20T15:10:16.222" v="141"/>
          <ac:spMkLst>
            <pc:docMk/>
            <pc:sldMk cId="1524476387" sldId="325"/>
            <ac:spMk id="12" creationId="{8A9EEB7B-C9B1-1DC7-C939-F8097FFFA003}"/>
          </ac:spMkLst>
        </pc:spChg>
        <pc:spChg chg="add mod">
          <ac:chgData name="Andrew Mason" userId="0ce90933-856e-4c15-bb61-60dbf605a9cb" providerId="ADAL" clId="{00048658-DC2B-42B0-8D02-679A1DE5668B}" dt="2023-10-20T20:55:31.234" v="1799" actId="2085"/>
          <ac:spMkLst>
            <pc:docMk/>
            <pc:sldMk cId="1524476387" sldId="325"/>
            <ac:spMk id="13" creationId="{0C0E7188-01ED-0421-78DE-66355A20B5F4}"/>
          </ac:spMkLst>
        </pc:spChg>
        <pc:spChg chg="add del mod">
          <ac:chgData name="Andrew Mason" userId="0ce90933-856e-4c15-bb61-60dbf605a9cb" providerId="ADAL" clId="{00048658-DC2B-42B0-8D02-679A1DE5668B}" dt="2023-10-20T20:55:35.057" v="1802" actId="478"/>
          <ac:spMkLst>
            <pc:docMk/>
            <pc:sldMk cId="1524476387" sldId="325"/>
            <ac:spMk id="14" creationId="{D913D39A-4FDD-4474-ABED-3C0D4EE779ED}"/>
          </ac:spMkLst>
        </pc:spChg>
        <pc:spChg chg="add mod">
          <ac:chgData name="Andrew Mason" userId="0ce90933-856e-4c15-bb61-60dbf605a9cb" providerId="ADAL" clId="{00048658-DC2B-42B0-8D02-679A1DE5668B}" dt="2023-10-20T20:55:47.715" v="1805" actId="1076"/>
          <ac:spMkLst>
            <pc:docMk/>
            <pc:sldMk cId="1524476387" sldId="325"/>
            <ac:spMk id="15" creationId="{D8576F2B-A8C5-CDB8-B889-F4C6AAFDE5F5}"/>
          </ac:spMkLst>
        </pc:spChg>
        <pc:spChg chg="add mod">
          <ac:chgData name="Andrew Mason" userId="0ce90933-856e-4c15-bb61-60dbf605a9cb" providerId="ADAL" clId="{00048658-DC2B-42B0-8D02-679A1DE5668B}" dt="2023-10-20T20:55:50.446" v="1807" actId="1076"/>
          <ac:spMkLst>
            <pc:docMk/>
            <pc:sldMk cId="1524476387" sldId="325"/>
            <ac:spMk id="16" creationId="{186FEB5E-02E4-794F-E3DC-CCA2FAF1F966}"/>
          </ac:spMkLst>
        </pc:spChg>
        <pc:spChg chg="add mod">
          <ac:chgData name="Andrew Mason" userId="0ce90933-856e-4c15-bb61-60dbf605a9cb" providerId="ADAL" clId="{00048658-DC2B-42B0-8D02-679A1DE5668B}" dt="2023-10-20T20:55:53.908" v="1809" actId="1076"/>
          <ac:spMkLst>
            <pc:docMk/>
            <pc:sldMk cId="1524476387" sldId="325"/>
            <ac:spMk id="17" creationId="{597E2DD6-DDC3-B7DD-7461-0A8AF004472C}"/>
          </ac:spMkLst>
        </pc:spChg>
        <pc:spChg chg="add mod">
          <ac:chgData name="Andrew Mason" userId="0ce90933-856e-4c15-bb61-60dbf605a9cb" providerId="ADAL" clId="{00048658-DC2B-42B0-8D02-679A1DE5668B}" dt="2023-10-20T20:55:57.172" v="1811" actId="1076"/>
          <ac:spMkLst>
            <pc:docMk/>
            <pc:sldMk cId="1524476387" sldId="325"/>
            <ac:spMk id="18" creationId="{70171C73-7E92-2F2F-141E-325BBA034429}"/>
          </ac:spMkLst>
        </pc:spChg>
      </pc:sldChg>
      <pc:sldChg chg="del">
        <pc:chgData name="Andrew Mason" userId="0ce90933-856e-4c15-bb61-60dbf605a9cb" providerId="ADAL" clId="{00048658-DC2B-42B0-8D02-679A1DE5668B}" dt="2023-10-20T15:06:39.093" v="67" actId="2696"/>
        <pc:sldMkLst>
          <pc:docMk/>
          <pc:sldMk cId="1119090898" sldId="337"/>
        </pc:sldMkLst>
      </pc:sldChg>
      <pc:sldChg chg="addSp delSp modSp mod">
        <pc:chgData name="Andrew Mason" userId="0ce90933-856e-4c15-bb61-60dbf605a9cb" providerId="ADAL" clId="{00048658-DC2B-42B0-8D02-679A1DE5668B}" dt="2023-10-20T21:11:49.597" v="2510" actId="1036"/>
        <pc:sldMkLst>
          <pc:docMk/>
          <pc:sldMk cId="999645114" sldId="338"/>
        </pc:sldMkLst>
        <pc:spChg chg="mod">
          <ac:chgData name="Andrew Mason" userId="0ce90933-856e-4c15-bb61-60dbf605a9cb" providerId="ADAL" clId="{00048658-DC2B-42B0-8D02-679A1DE5668B}" dt="2023-10-20T21:09:54.310" v="2357" actId="14100"/>
          <ac:spMkLst>
            <pc:docMk/>
            <pc:sldMk cId="999645114" sldId="338"/>
            <ac:spMk id="3" creationId="{20D99DAC-C092-7F70-2632-0CB23B85B88A}"/>
          </ac:spMkLst>
        </pc:spChg>
        <pc:spChg chg="mod">
          <ac:chgData name="Andrew Mason" userId="0ce90933-856e-4c15-bb61-60dbf605a9cb" providerId="ADAL" clId="{00048658-DC2B-42B0-8D02-679A1DE5668B}" dt="2023-10-20T21:11:49.597" v="2510" actId="1036"/>
          <ac:spMkLst>
            <pc:docMk/>
            <pc:sldMk cId="999645114" sldId="338"/>
            <ac:spMk id="4" creationId="{529440F4-833E-02F5-8E87-8968908A4CC8}"/>
          </ac:spMkLst>
        </pc:spChg>
        <pc:spChg chg="del">
          <ac:chgData name="Andrew Mason" userId="0ce90933-856e-4c15-bb61-60dbf605a9cb" providerId="ADAL" clId="{00048658-DC2B-42B0-8D02-679A1DE5668B}" dt="2023-10-20T15:07:52.361" v="101" actId="478"/>
          <ac:spMkLst>
            <pc:docMk/>
            <pc:sldMk cId="999645114" sldId="338"/>
            <ac:spMk id="5" creationId="{C8A9738E-7F4D-24E8-923D-BEE6DB01E380}"/>
          </ac:spMkLst>
        </pc:spChg>
        <pc:spChg chg="del">
          <ac:chgData name="Andrew Mason" userId="0ce90933-856e-4c15-bb61-60dbf605a9cb" providerId="ADAL" clId="{00048658-DC2B-42B0-8D02-679A1DE5668B}" dt="2023-10-20T15:07:51.071" v="100" actId="478"/>
          <ac:spMkLst>
            <pc:docMk/>
            <pc:sldMk cId="999645114" sldId="338"/>
            <ac:spMk id="8" creationId="{59255124-A243-80FB-62E4-8F7EEAA03ABB}"/>
          </ac:spMkLst>
        </pc:spChg>
        <pc:picChg chg="add mod">
          <ac:chgData name="Andrew Mason" userId="0ce90933-856e-4c15-bb61-60dbf605a9cb" providerId="ADAL" clId="{00048658-DC2B-42B0-8D02-679A1DE5668B}" dt="2023-10-20T21:11:49.597" v="2510" actId="1036"/>
          <ac:picMkLst>
            <pc:docMk/>
            <pc:sldMk cId="999645114" sldId="338"/>
            <ac:picMk id="9" creationId="{32CCC726-03FA-EACF-4FAD-18E78E9003EF}"/>
          </ac:picMkLst>
        </pc:picChg>
        <pc:picChg chg="del">
          <ac:chgData name="Andrew Mason" userId="0ce90933-856e-4c15-bb61-60dbf605a9cb" providerId="ADAL" clId="{00048658-DC2B-42B0-8D02-679A1DE5668B}" dt="2023-10-20T21:09:24.812" v="2347" actId="478"/>
          <ac:picMkLst>
            <pc:docMk/>
            <pc:sldMk cId="999645114" sldId="338"/>
            <ac:picMk id="1026" creationId="{271AEAC1-4EF7-369E-6CFA-E5F9BA350445}"/>
          </ac:picMkLst>
        </pc:picChg>
      </pc:sldChg>
      <pc:sldChg chg="addSp modSp mod">
        <pc:chgData name="Andrew Mason" userId="0ce90933-856e-4c15-bb61-60dbf605a9cb" providerId="ADAL" clId="{00048658-DC2B-42B0-8D02-679A1DE5668B}" dt="2023-10-23T11:54:15.396" v="21672" actId="14100"/>
        <pc:sldMkLst>
          <pc:docMk/>
          <pc:sldMk cId="2512491802" sldId="339"/>
        </pc:sldMkLst>
        <pc:spChg chg="mod">
          <ac:chgData name="Andrew Mason" userId="0ce90933-856e-4c15-bb61-60dbf605a9cb" providerId="ADAL" clId="{00048658-DC2B-42B0-8D02-679A1DE5668B}" dt="2023-10-23T11:53:33.498" v="21636" actId="20577"/>
          <ac:spMkLst>
            <pc:docMk/>
            <pc:sldMk cId="2512491802" sldId="339"/>
            <ac:spMk id="3" creationId="{BB57D0D2-8504-3241-6A6B-C0BEB06E2AE0}"/>
          </ac:spMkLst>
        </pc:spChg>
        <pc:spChg chg="mod">
          <ac:chgData name="Andrew Mason" userId="0ce90933-856e-4c15-bb61-60dbf605a9cb" providerId="ADAL" clId="{00048658-DC2B-42B0-8D02-679A1DE5668B}" dt="2023-10-20T15:06:21.673" v="66" actId="1037"/>
          <ac:spMkLst>
            <pc:docMk/>
            <pc:sldMk cId="2512491802" sldId="339"/>
            <ac:spMk id="4" creationId="{7B2DB32B-B4A2-E8FA-AEE0-4A34CD5347B8}"/>
          </ac:spMkLst>
        </pc:spChg>
        <pc:spChg chg="mod">
          <ac:chgData name="Andrew Mason" userId="0ce90933-856e-4c15-bb61-60dbf605a9cb" providerId="ADAL" clId="{00048658-DC2B-42B0-8D02-679A1DE5668B}" dt="2023-10-20T15:06:17.362" v="41" actId="14100"/>
          <ac:spMkLst>
            <pc:docMk/>
            <pc:sldMk cId="2512491802" sldId="339"/>
            <ac:spMk id="6" creationId="{68403430-AC55-6C33-35C2-6680678EA088}"/>
          </ac:spMkLst>
        </pc:spChg>
        <pc:spChg chg="add mod">
          <ac:chgData name="Andrew Mason" userId="0ce90933-856e-4c15-bb61-60dbf605a9cb" providerId="ADAL" clId="{00048658-DC2B-42B0-8D02-679A1DE5668B}" dt="2023-10-23T11:54:15.396" v="21672" actId="14100"/>
          <ac:spMkLst>
            <pc:docMk/>
            <pc:sldMk cId="2512491802" sldId="339"/>
            <ac:spMk id="8" creationId="{6F7BC32E-E935-8803-2E37-4ADD839CB8F6}"/>
          </ac:spMkLst>
        </pc:spChg>
      </pc:sldChg>
      <pc:sldChg chg="addSp delSp modSp mod">
        <pc:chgData name="Andrew Mason" userId="0ce90933-856e-4c15-bb61-60dbf605a9cb" providerId="ADAL" clId="{00048658-DC2B-42B0-8D02-679A1DE5668B}" dt="2023-10-23T11:54:23.477" v="21679" actId="20577"/>
        <pc:sldMkLst>
          <pc:docMk/>
          <pc:sldMk cId="263057833" sldId="340"/>
        </pc:sldMkLst>
        <pc:spChg chg="mod">
          <ac:chgData name="Andrew Mason" userId="0ce90933-856e-4c15-bb61-60dbf605a9cb" providerId="ADAL" clId="{00048658-DC2B-42B0-8D02-679A1DE5668B}" dt="2023-10-23T11:54:23.477" v="21679" actId="20577"/>
          <ac:spMkLst>
            <pc:docMk/>
            <pc:sldMk cId="263057833" sldId="340"/>
            <ac:spMk id="3" creationId="{BB57D0D2-8504-3241-6A6B-C0BEB06E2AE0}"/>
          </ac:spMkLst>
        </pc:spChg>
        <pc:spChg chg="add mod">
          <ac:chgData name="Andrew Mason" userId="0ce90933-856e-4c15-bb61-60dbf605a9cb" providerId="ADAL" clId="{00048658-DC2B-42B0-8D02-679A1DE5668B}" dt="2023-10-23T11:54:18.988" v="21673"/>
          <ac:spMkLst>
            <pc:docMk/>
            <pc:sldMk cId="263057833" sldId="340"/>
            <ac:spMk id="4" creationId="{39E8429B-7154-95BD-FC8B-A4581110B0D5}"/>
          </ac:spMkLst>
        </pc:spChg>
        <pc:spChg chg="del">
          <ac:chgData name="Andrew Mason" userId="0ce90933-856e-4c15-bb61-60dbf605a9cb" providerId="ADAL" clId="{00048658-DC2B-42B0-8D02-679A1DE5668B}" dt="2023-10-20T15:10:19.127" v="142" actId="478"/>
          <ac:spMkLst>
            <pc:docMk/>
            <pc:sldMk cId="263057833" sldId="340"/>
            <ac:spMk id="4" creationId="{7B2DB32B-B4A2-E8FA-AEE0-4A34CD5347B8}"/>
          </ac:spMkLst>
        </pc:spChg>
        <pc:spChg chg="del">
          <ac:chgData name="Andrew Mason" userId="0ce90933-856e-4c15-bb61-60dbf605a9cb" providerId="ADAL" clId="{00048658-DC2B-42B0-8D02-679A1DE5668B}" dt="2023-10-20T15:10:19.127" v="142" actId="478"/>
          <ac:spMkLst>
            <pc:docMk/>
            <pc:sldMk cId="263057833" sldId="340"/>
            <ac:spMk id="6" creationId="{68403430-AC55-6C33-35C2-6680678EA088}"/>
          </ac:spMkLst>
        </pc:spChg>
        <pc:spChg chg="add mod">
          <ac:chgData name="Andrew Mason" userId="0ce90933-856e-4c15-bb61-60dbf605a9cb" providerId="ADAL" clId="{00048658-DC2B-42B0-8D02-679A1DE5668B}" dt="2023-10-20T15:10:19.312" v="143"/>
          <ac:spMkLst>
            <pc:docMk/>
            <pc:sldMk cId="263057833" sldId="340"/>
            <ac:spMk id="7" creationId="{1AE299DF-5DE2-5C61-5667-E9938E0D9D2E}"/>
          </ac:spMkLst>
        </pc:spChg>
        <pc:spChg chg="add mod">
          <ac:chgData name="Andrew Mason" userId="0ce90933-856e-4c15-bb61-60dbf605a9cb" providerId="ADAL" clId="{00048658-DC2B-42B0-8D02-679A1DE5668B}" dt="2023-10-20T15:10:19.312" v="143"/>
          <ac:spMkLst>
            <pc:docMk/>
            <pc:sldMk cId="263057833" sldId="340"/>
            <ac:spMk id="8" creationId="{577C982D-A37B-EE83-243D-D177517A327E}"/>
          </ac:spMkLst>
        </pc:spChg>
      </pc:sldChg>
      <pc:sldChg chg="addSp delSp modSp mod ord">
        <pc:chgData name="Andrew Mason" userId="0ce90933-856e-4c15-bb61-60dbf605a9cb" providerId="ADAL" clId="{00048658-DC2B-42B0-8D02-679A1DE5668B}" dt="2023-10-20T15:12:16.831" v="203"/>
        <pc:sldMkLst>
          <pc:docMk/>
          <pc:sldMk cId="3317574574" sldId="349"/>
        </pc:sldMkLst>
        <pc:spChg chg="del">
          <ac:chgData name="Andrew Mason" userId="0ce90933-856e-4c15-bb61-60dbf605a9cb" providerId="ADAL" clId="{00048658-DC2B-42B0-8D02-679A1DE5668B}" dt="2023-10-20T15:12:16.602" v="202" actId="478"/>
          <ac:spMkLst>
            <pc:docMk/>
            <pc:sldMk cId="3317574574" sldId="349"/>
            <ac:spMk id="3" creationId="{4A4A8F07-DF61-C112-0837-19660C9A52FA}"/>
          </ac:spMkLst>
        </pc:spChg>
        <pc:spChg chg="add mod">
          <ac:chgData name="Andrew Mason" userId="0ce90933-856e-4c15-bb61-60dbf605a9cb" providerId="ADAL" clId="{00048658-DC2B-42B0-8D02-679A1DE5668B}" dt="2023-10-20T15:12:16.831" v="203"/>
          <ac:spMkLst>
            <pc:docMk/>
            <pc:sldMk cId="3317574574" sldId="349"/>
            <ac:spMk id="4" creationId="{5DDE9C02-EFFC-60F0-F009-040A5E97BDBE}"/>
          </ac:spMkLst>
        </pc:spChg>
        <pc:spChg chg="del">
          <ac:chgData name="Andrew Mason" userId="0ce90933-856e-4c15-bb61-60dbf605a9cb" providerId="ADAL" clId="{00048658-DC2B-42B0-8D02-679A1DE5668B}" dt="2023-10-20T15:12:16.602" v="202" actId="478"/>
          <ac:spMkLst>
            <pc:docMk/>
            <pc:sldMk cId="3317574574" sldId="349"/>
            <ac:spMk id="5" creationId="{9C141839-C63F-2722-EEF5-B013AAB49313}"/>
          </ac:spMkLst>
        </pc:spChg>
        <pc:spChg chg="add mod">
          <ac:chgData name="Andrew Mason" userId="0ce90933-856e-4c15-bb61-60dbf605a9cb" providerId="ADAL" clId="{00048658-DC2B-42B0-8D02-679A1DE5668B}" dt="2023-10-20T15:12:16.831" v="203"/>
          <ac:spMkLst>
            <pc:docMk/>
            <pc:sldMk cId="3317574574" sldId="349"/>
            <ac:spMk id="7" creationId="{7A3C17A8-A834-01F0-1676-09F0DC385BE7}"/>
          </ac:spMkLst>
        </pc:spChg>
      </pc:sldChg>
      <pc:sldChg chg="addSp delSp modSp mod ord">
        <pc:chgData name="Andrew Mason" userId="0ce90933-856e-4c15-bb61-60dbf605a9cb" providerId="ADAL" clId="{00048658-DC2B-42B0-8D02-679A1DE5668B}" dt="2023-10-20T20:40:14.474" v="578" actId="20577"/>
        <pc:sldMkLst>
          <pc:docMk/>
          <pc:sldMk cId="2491564331" sldId="350"/>
        </pc:sldMkLst>
        <pc:spChg chg="del">
          <ac:chgData name="Andrew Mason" userId="0ce90933-856e-4c15-bb61-60dbf605a9cb" providerId="ADAL" clId="{00048658-DC2B-42B0-8D02-679A1DE5668B}" dt="2023-10-20T15:08:24.831" v="107" actId="478"/>
          <ac:spMkLst>
            <pc:docMk/>
            <pc:sldMk cId="2491564331" sldId="350"/>
            <ac:spMk id="3" creationId="{177DEC20-B5A2-6FEE-EF4E-9DFABC79D72F}"/>
          </ac:spMkLst>
        </pc:spChg>
        <pc:spChg chg="del mod">
          <ac:chgData name="Andrew Mason" userId="0ce90933-856e-4c15-bb61-60dbf605a9cb" providerId="ADAL" clId="{00048658-DC2B-42B0-8D02-679A1DE5668B}" dt="2023-10-20T15:07:46.708" v="98" actId="478"/>
          <ac:spMkLst>
            <pc:docMk/>
            <pc:sldMk cId="2491564331" sldId="350"/>
            <ac:spMk id="4" creationId="{A300B135-05B5-ECE0-5AA0-97885B6A076F}"/>
          </ac:spMkLst>
        </pc:spChg>
        <pc:spChg chg="del">
          <ac:chgData name="Andrew Mason" userId="0ce90933-856e-4c15-bb61-60dbf605a9cb" providerId="ADAL" clId="{00048658-DC2B-42B0-8D02-679A1DE5668B}" dt="2023-10-20T15:07:47.452" v="99" actId="478"/>
          <ac:spMkLst>
            <pc:docMk/>
            <pc:sldMk cId="2491564331" sldId="350"/>
            <ac:spMk id="8" creationId="{6944780A-15D1-CA30-38A0-7AA93B56ADEF}"/>
          </ac:spMkLst>
        </pc:spChg>
        <pc:spChg chg="add mod">
          <ac:chgData name="Andrew Mason" userId="0ce90933-856e-4c15-bb61-60dbf605a9cb" providerId="ADAL" clId="{00048658-DC2B-42B0-8D02-679A1DE5668B}" dt="2023-10-20T15:08:17.227" v="106"/>
          <ac:spMkLst>
            <pc:docMk/>
            <pc:sldMk cId="2491564331" sldId="350"/>
            <ac:spMk id="9" creationId="{80F38B65-4D71-E568-3A75-728C04CBC1E1}"/>
          </ac:spMkLst>
        </pc:spChg>
        <pc:spChg chg="add mod">
          <ac:chgData name="Andrew Mason" userId="0ce90933-856e-4c15-bb61-60dbf605a9cb" providerId="ADAL" clId="{00048658-DC2B-42B0-8D02-679A1DE5668B}" dt="2023-10-20T15:08:17.227" v="106"/>
          <ac:spMkLst>
            <pc:docMk/>
            <pc:sldMk cId="2491564331" sldId="350"/>
            <ac:spMk id="10" creationId="{3D787AB8-DBEC-5AA3-693F-F35A5E6D55C5}"/>
          </ac:spMkLst>
        </pc:spChg>
        <pc:spChg chg="add mod">
          <ac:chgData name="Andrew Mason" userId="0ce90933-856e-4c15-bb61-60dbf605a9cb" providerId="ADAL" clId="{00048658-DC2B-42B0-8D02-679A1DE5668B}" dt="2023-10-20T20:40:14.474" v="578" actId="20577"/>
          <ac:spMkLst>
            <pc:docMk/>
            <pc:sldMk cId="2491564331" sldId="350"/>
            <ac:spMk id="11" creationId="{42E99641-869F-ED87-C65A-5317FC9C4720}"/>
          </ac:spMkLst>
        </pc:spChg>
      </pc:sldChg>
      <pc:sldChg chg="del">
        <pc:chgData name="Andrew Mason" userId="0ce90933-856e-4c15-bb61-60dbf605a9cb" providerId="ADAL" clId="{00048658-DC2B-42B0-8D02-679A1DE5668B}" dt="2023-10-20T15:14:22.968" v="332" actId="47"/>
        <pc:sldMkLst>
          <pc:docMk/>
          <pc:sldMk cId="2531848428" sldId="351"/>
        </pc:sldMkLst>
      </pc:sldChg>
      <pc:sldChg chg="del">
        <pc:chgData name="Andrew Mason" userId="0ce90933-856e-4c15-bb61-60dbf605a9cb" providerId="ADAL" clId="{00048658-DC2B-42B0-8D02-679A1DE5668B}" dt="2023-10-20T15:14:19.965" v="311" actId="47"/>
        <pc:sldMkLst>
          <pc:docMk/>
          <pc:sldMk cId="2126169326" sldId="352"/>
        </pc:sldMkLst>
      </pc:sldChg>
      <pc:sldChg chg="del">
        <pc:chgData name="Andrew Mason" userId="0ce90933-856e-4c15-bb61-60dbf605a9cb" providerId="ADAL" clId="{00048658-DC2B-42B0-8D02-679A1DE5668B}" dt="2023-10-20T15:14:18.207" v="298" actId="47"/>
        <pc:sldMkLst>
          <pc:docMk/>
          <pc:sldMk cId="2574118428" sldId="353"/>
        </pc:sldMkLst>
      </pc:sldChg>
      <pc:sldChg chg="addSp delSp modSp mod ord delAnim modAnim">
        <pc:chgData name="Andrew Mason" userId="0ce90933-856e-4c15-bb61-60dbf605a9cb" providerId="ADAL" clId="{00048658-DC2B-42B0-8D02-679A1DE5668B}" dt="2023-10-23T09:06:42.321" v="16651"/>
        <pc:sldMkLst>
          <pc:docMk/>
          <pc:sldMk cId="1954721346" sldId="354"/>
        </pc:sldMkLst>
        <pc:spChg chg="mod">
          <ac:chgData name="Andrew Mason" userId="0ce90933-856e-4c15-bb61-60dbf605a9cb" providerId="ADAL" clId="{00048658-DC2B-42B0-8D02-679A1DE5668B}" dt="2023-10-23T00:34:15.343" v="16332" actId="404"/>
          <ac:spMkLst>
            <pc:docMk/>
            <pc:sldMk cId="1954721346" sldId="354"/>
            <ac:spMk id="2" creationId="{D84ACF6D-C527-335A-803E-9BFBFE9953EE}"/>
          </ac:spMkLst>
        </pc:spChg>
        <pc:spChg chg="add mod">
          <ac:chgData name="Andrew Mason" userId="0ce90933-856e-4c15-bb61-60dbf605a9cb" providerId="ADAL" clId="{00048658-DC2B-42B0-8D02-679A1DE5668B}" dt="2023-10-20T15:10:40.193" v="151"/>
          <ac:spMkLst>
            <pc:docMk/>
            <pc:sldMk cId="1954721346" sldId="354"/>
            <ac:spMk id="3" creationId="{891CEBDD-2037-97F4-A294-11B023CAA2DD}"/>
          </ac:spMkLst>
        </pc:spChg>
        <pc:spChg chg="del">
          <ac:chgData name="Andrew Mason" userId="0ce90933-856e-4c15-bb61-60dbf605a9cb" providerId="ADAL" clId="{00048658-DC2B-42B0-8D02-679A1DE5668B}" dt="2023-10-20T15:10:39.944" v="150" actId="478"/>
          <ac:spMkLst>
            <pc:docMk/>
            <pc:sldMk cId="1954721346" sldId="354"/>
            <ac:spMk id="4" creationId="{66F5B6BE-069A-C0ED-1488-70E667EECC2A}"/>
          </ac:spMkLst>
        </pc:spChg>
        <pc:spChg chg="del">
          <ac:chgData name="Andrew Mason" userId="0ce90933-856e-4c15-bb61-60dbf605a9cb" providerId="ADAL" clId="{00048658-DC2B-42B0-8D02-679A1DE5668B}" dt="2023-10-20T15:10:39.944" v="150" actId="478"/>
          <ac:spMkLst>
            <pc:docMk/>
            <pc:sldMk cId="1954721346" sldId="354"/>
            <ac:spMk id="6" creationId="{4550ADC8-8114-2B75-3590-32A090A32D94}"/>
          </ac:spMkLst>
        </pc:spChg>
        <pc:spChg chg="add del mod">
          <ac:chgData name="Andrew Mason" userId="0ce90933-856e-4c15-bb61-60dbf605a9cb" providerId="ADAL" clId="{00048658-DC2B-42B0-8D02-679A1DE5668B}" dt="2023-10-23T09:02:17.262" v="16339" actId="478"/>
          <ac:spMkLst>
            <pc:docMk/>
            <pc:sldMk cId="1954721346" sldId="354"/>
            <ac:spMk id="6" creationId="{5678BC34-C342-D8A6-D327-84146171EAFC}"/>
          </ac:spMkLst>
        </pc:spChg>
        <pc:spChg chg="add mod">
          <ac:chgData name="Andrew Mason" userId="0ce90933-856e-4c15-bb61-60dbf605a9cb" providerId="ADAL" clId="{00048658-DC2B-42B0-8D02-679A1DE5668B}" dt="2023-10-20T15:10:40.193" v="151"/>
          <ac:spMkLst>
            <pc:docMk/>
            <pc:sldMk cId="1954721346" sldId="354"/>
            <ac:spMk id="7" creationId="{502D7197-1191-B12E-8394-73C101702D1A}"/>
          </ac:spMkLst>
        </pc:spChg>
        <pc:spChg chg="add mod">
          <ac:chgData name="Andrew Mason" userId="0ce90933-856e-4c15-bb61-60dbf605a9cb" providerId="ADAL" clId="{00048658-DC2B-42B0-8D02-679A1DE5668B}" dt="2023-10-23T09:02:53.058" v="16392" actId="1076"/>
          <ac:spMkLst>
            <pc:docMk/>
            <pc:sldMk cId="1954721346" sldId="354"/>
            <ac:spMk id="8" creationId="{DEEF0C07-86AD-B2C7-8736-DF0BD8223204}"/>
          </ac:spMkLst>
        </pc:spChg>
        <pc:spChg chg="del mod">
          <ac:chgData name="Andrew Mason" userId="0ce90933-856e-4c15-bb61-60dbf605a9cb" providerId="ADAL" clId="{00048658-DC2B-42B0-8D02-679A1DE5668B}" dt="2023-10-23T09:02:15.525" v="16338" actId="478"/>
          <ac:spMkLst>
            <pc:docMk/>
            <pc:sldMk cId="1954721346" sldId="354"/>
            <ac:spMk id="9" creationId="{18B55656-6FEB-CB39-82CE-E10654FA1C7F}"/>
          </ac:spMkLst>
        </pc:spChg>
        <pc:spChg chg="add mod">
          <ac:chgData name="Andrew Mason" userId="0ce90933-856e-4c15-bb61-60dbf605a9cb" providerId="ADAL" clId="{00048658-DC2B-42B0-8D02-679A1DE5668B}" dt="2023-10-23T09:03:25.762" v="16448" actId="1076"/>
          <ac:spMkLst>
            <pc:docMk/>
            <pc:sldMk cId="1954721346" sldId="354"/>
            <ac:spMk id="10" creationId="{6F231072-7ADC-6AC0-508E-7E47BEF6478B}"/>
          </ac:spMkLst>
        </pc:spChg>
        <pc:spChg chg="del mod">
          <ac:chgData name="Andrew Mason" userId="0ce90933-856e-4c15-bb61-60dbf605a9cb" providerId="ADAL" clId="{00048658-DC2B-42B0-8D02-679A1DE5668B}" dt="2023-10-20T15:11:01.155" v="159" actId="478"/>
          <ac:spMkLst>
            <pc:docMk/>
            <pc:sldMk cId="1954721346" sldId="354"/>
            <ac:spMk id="13" creationId="{54B993B0-5D11-0D93-E37B-B98CFFCBB50E}"/>
          </ac:spMkLst>
        </pc:spChg>
        <pc:spChg chg="del">
          <ac:chgData name="Andrew Mason" userId="0ce90933-856e-4c15-bb61-60dbf605a9cb" providerId="ADAL" clId="{00048658-DC2B-42B0-8D02-679A1DE5668B}" dt="2023-10-20T15:10:52.178" v="156" actId="478"/>
          <ac:spMkLst>
            <pc:docMk/>
            <pc:sldMk cId="1954721346" sldId="354"/>
            <ac:spMk id="14" creationId="{A0037E5B-09E4-3C62-6C0B-FB5624D653E4}"/>
          </ac:spMkLst>
        </pc:spChg>
        <pc:spChg chg="add mod">
          <ac:chgData name="Andrew Mason" userId="0ce90933-856e-4c15-bb61-60dbf605a9cb" providerId="ADAL" clId="{00048658-DC2B-42B0-8D02-679A1DE5668B}" dt="2023-10-23T09:05:50.089" v="16599" actId="20577"/>
          <ac:spMkLst>
            <pc:docMk/>
            <pc:sldMk cId="1954721346" sldId="354"/>
            <ac:spMk id="15" creationId="{846B4880-AA07-4FFA-6718-BCD8CD38D0AC}"/>
          </ac:spMkLst>
        </pc:spChg>
        <pc:spChg chg="add mod">
          <ac:chgData name="Andrew Mason" userId="0ce90933-856e-4c15-bb61-60dbf605a9cb" providerId="ADAL" clId="{00048658-DC2B-42B0-8D02-679A1DE5668B}" dt="2023-10-23T09:06:19.845" v="16647" actId="20577"/>
          <ac:spMkLst>
            <pc:docMk/>
            <pc:sldMk cId="1954721346" sldId="354"/>
            <ac:spMk id="16" creationId="{3E72FD4F-39D8-8761-6E9A-444E554D138F}"/>
          </ac:spMkLst>
        </pc:spChg>
        <pc:grpChg chg="add mod">
          <ac:chgData name="Andrew Mason" userId="0ce90933-856e-4c15-bb61-60dbf605a9cb" providerId="ADAL" clId="{00048658-DC2B-42B0-8D02-679A1DE5668B}" dt="2023-10-23T09:05:40.405" v="16598" actId="1038"/>
          <ac:grpSpMkLst>
            <pc:docMk/>
            <pc:sldMk cId="1954721346" sldId="354"/>
            <ac:grpSpMk id="12" creationId="{8786FC3E-1C05-6857-6839-949691602773}"/>
          </ac:grpSpMkLst>
        </pc:grpChg>
        <pc:picChg chg="add mod">
          <ac:chgData name="Andrew Mason" userId="0ce90933-856e-4c15-bb61-60dbf605a9cb" providerId="ADAL" clId="{00048658-DC2B-42B0-8D02-679A1DE5668B}" dt="2023-10-23T09:05:12.887" v="16544" actId="14100"/>
          <ac:picMkLst>
            <pc:docMk/>
            <pc:sldMk cId="1954721346" sldId="354"/>
            <ac:picMk id="11" creationId="{9E0F4909-2B64-ACEB-0E25-5D6A46E8C918}"/>
          </ac:picMkLst>
        </pc:picChg>
        <pc:picChg chg="del">
          <ac:chgData name="Andrew Mason" userId="0ce90933-856e-4c15-bb61-60dbf605a9cb" providerId="ADAL" clId="{00048658-DC2B-42B0-8D02-679A1DE5668B}" dt="2023-10-20T15:10:52.721" v="157" actId="478"/>
          <ac:picMkLst>
            <pc:docMk/>
            <pc:sldMk cId="1954721346" sldId="354"/>
            <ac:picMk id="12" creationId="{701F0D3E-4860-26B6-3310-D72068424A77}"/>
          </ac:picMkLst>
        </pc:picChg>
        <pc:picChg chg="mod">
          <ac:chgData name="Andrew Mason" userId="0ce90933-856e-4c15-bb61-60dbf605a9cb" providerId="ADAL" clId="{00048658-DC2B-42B0-8D02-679A1DE5668B}" dt="2023-10-23T09:04:11.448" v="16453"/>
          <ac:picMkLst>
            <pc:docMk/>
            <pc:sldMk cId="1954721346" sldId="354"/>
            <ac:picMk id="13" creationId="{A2D57EBD-D6FC-7990-63A7-CF1F77B56D7B}"/>
          </ac:picMkLst>
        </pc:picChg>
        <pc:picChg chg="mod">
          <ac:chgData name="Andrew Mason" userId="0ce90933-856e-4c15-bb61-60dbf605a9cb" providerId="ADAL" clId="{00048658-DC2B-42B0-8D02-679A1DE5668B}" dt="2023-10-23T09:04:11.448" v="16453"/>
          <ac:picMkLst>
            <pc:docMk/>
            <pc:sldMk cId="1954721346" sldId="354"/>
            <ac:picMk id="14" creationId="{58A2E442-0D0F-0AB8-A881-BFECEFD2446D}"/>
          </ac:picMkLst>
        </pc:picChg>
        <pc:picChg chg="add mod">
          <ac:chgData name="Andrew Mason" userId="0ce90933-856e-4c15-bb61-60dbf605a9cb" providerId="ADAL" clId="{00048658-DC2B-42B0-8D02-679A1DE5668B}" dt="2023-10-23T09:02:27.597" v="16346" actId="1076"/>
          <ac:picMkLst>
            <pc:docMk/>
            <pc:sldMk cId="1954721346" sldId="354"/>
            <ac:picMk id="1026" creationId="{6D44C533-617A-A858-4F9C-1ABF77864CF3}"/>
          </ac:picMkLst>
        </pc:picChg>
      </pc:sldChg>
      <pc:sldChg chg="del">
        <pc:chgData name="Andrew Mason" userId="0ce90933-856e-4c15-bb61-60dbf605a9cb" providerId="ADAL" clId="{00048658-DC2B-42B0-8D02-679A1DE5668B}" dt="2023-10-20T15:14:19.844" v="310" actId="47"/>
        <pc:sldMkLst>
          <pc:docMk/>
          <pc:sldMk cId="73707842" sldId="356"/>
        </pc:sldMkLst>
      </pc:sldChg>
      <pc:sldChg chg="del">
        <pc:chgData name="Andrew Mason" userId="0ce90933-856e-4c15-bb61-60dbf605a9cb" providerId="ADAL" clId="{00048658-DC2B-42B0-8D02-679A1DE5668B}" dt="2023-10-20T15:14:18.343" v="299" actId="47"/>
        <pc:sldMkLst>
          <pc:docMk/>
          <pc:sldMk cId="3223226432" sldId="357"/>
        </pc:sldMkLst>
      </pc:sldChg>
      <pc:sldChg chg="del">
        <pc:chgData name="Andrew Mason" userId="0ce90933-856e-4c15-bb61-60dbf605a9cb" providerId="ADAL" clId="{00048658-DC2B-42B0-8D02-679A1DE5668B}" dt="2023-10-20T15:14:20.108" v="312" actId="47"/>
        <pc:sldMkLst>
          <pc:docMk/>
          <pc:sldMk cId="4240158581" sldId="358"/>
        </pc:sldMkLst>
      </pc:sldChg>
      <pc:sldChg chg="del">
        <pc:chgData name="Andrew Mason" userId="0ce90933-856e-4c15-bb61-60dbf605a9cb" providerId="ADAL" clId="{00048658-DC2B-42B0-8D02-679A1DE5668B}" dt="2023-10-20T15:14:19.699" v="309" actId="47"/>
        <pc:sldMkLst>
          <pc:docMk/>
          <pc:sldMk cId="1793195723" sldId="359"/>
        </pc:sldMkLst>
      </pc:sldChg>
      <pc:sldChg chg="del">
        <pc:chgData name="Andrew Mason" userId="0ce90933-856e-4c15-bb61-60dbf605a9cb" providerId="ADAL" clId="{00048658-DC2B-42B0-8D02-679A1DE5668B}" dt="2023-10-20T15:14:19.582" v="308" actId="47"/>
        <pc:sldMkLst>
          <pc:docMk/>
          <pc:sldMk cId="3449824928" sldId="360"/>
        </pc:sldMkLst>
      </pc:sldChg>
      <pc:sldChg chg="del">
        <pc:chgData name="Andrew Mason" userId="0ce90933-856e-4c15-bb61-60dbf605a9cb" providerId="ADAL" clId="{00048658-DC2B-42B0-8D02-679A1DE5668B}" dt="2023-10-20T15:14:17.577" v="293" actId="47"/>
        <pc:sldMkLst>
          <pc:docMk/>
          <pc:sldMk cId="14527564" sldId="361"/>
        </pc:sldMkLst>
      </pc:sldChg>
      <pc:sldChg chg="del">
        <pc:chgData name="Andrew Mason" userId="0ce90933-856e-4c15-bb61-60dbf605a9cb" providerId="ADAL" clId="{00048658-DC2B-42B0-8D02-679A1DE5668B}" dt="2023-10-20T15:14:19.427" v="307" actId="47"/>
        <pc:sldMkLst>
          <pc:docMk/>
          <pc:sldMk cId="3566867159" sldId="362"/>
        </pc:sldMkLst>
      </pc:sldChg>
      <pc:sldChg chg="del">
        <pc:chgData name="Andrew Mason" userId="0ce90933-856e-4c15-bb61-60dbf605a9cb" providerId="ADAL" clId="{00048658-DC2B-42B0-8D02-679A1DE5668B}" dt="2023-10-20T15:14:19.282" v="306" actId="47"/>
        <pc:sldMkLst>
          <pc:docMk/>
          <pc:sldMk cId="39609578" sldId="363"/>
        </pc:sldMkLst>
      </pc:sldChg>
      <pc:sldChg chg="del">
        <pc:chgData name="Andrew Mason" userId="0ce90933-856e-4c15-bb61-60dbf605a9cb" providerId="ADAL" clId="{00048658-DC2B-42B0-8D02-679A1DE5668B}" dt="2023-10-20T15:14:16.803" v="287" actId="47"/>
        <pc:sldMkLst>
          <pc:docMk/>
          <pc:sldMk cId="2118179203" sldId="364"/>
        </pc:sldMkLst>
      </pc:sldChg>
      <pc:sldChg chg="del">
        <pc:chgData name="Andrew Mason" userId="0ce90933-856e-4c15-bb61-60dbf605a9cb" providerId="ADAL" clId="{00048658-DC2B-42B0-8D02-679A1DE5668B}" dt="2023-10-20T15:14:17.344" v="291" actId="47"/>
        <pc:sldMkLst>
          <pc:docMk/>
          <pc:sldMk cId="621164050" sldId="365"/>
        </pc:sldMkLst>
      </pc:sldChg>
      <pc:sldChg chg="del">
        <pc:chgData name="Andrew Mason" userId="0ce90933-856e-4c15-bb61-60dbf605a9cb" providerId="ADAL" clId="{00048658-DC2B-42B0-8D02-679A1DE5668B}" dt="2023-10-20T15:14:17.450" v="292" actId="47"/>
        <pc:sldMkLst>
          <pc:docMk/>
          <pc:sldMk cId="242558425" sldId="366"/>
        </pc:sldMkLst>
      </pc:sldChg>
      <pc:sldChg chg="del">
        <pc:chgData name="Andrew Mason" userId="0ce90933-856e-4c15-bb61-60dbf605a9cb" providerId="ADAL" clId="{00048658-DC2B-42B0-8D02-679A1DE5668B}" dt="2023-10-20T15:14:19.025" v="304" actId="47"/>
        <pc:sldMkLst>
          <pc:docMk/>
          <pc:sldMk cId="1744875914" sldId="367"/>
        </pc:sldMkLst>
      </pc:sldChg>
      <pc:sldChg chg="del">
        <pc:chgData name="Andrew Mason" userId="0ce90933-856e-4c15-bb61-60dbf605a9cb" providerId="ADAL" clId="{00048658-DC2B-42B0-8D02-679A1DE5668B}" dt="2023-10-20T15:14:16.294" v="286" actId="47"/>
        <pc:sldMkLst>
          <pc:docMk/>
          <pc:sldMk cId="3939037911" sldId="368"/>
        </pc:sldMkLst>
      </pc:sldChg>
      <pc:sldChg chg="del">
        <pc:chgData name="Andrew Mason" userId="0ce90933-856e-4c15-bb61-60dbf605a9cb" providerId="ADAL" clId="{00048658-DC2B-42B0-8D02-679A1DE5668B}" dt="2023-10-20T15:14:19.150" v="305" actId="47"/>
        <pc:sldMkLst>
          <pc:docMk/>
          <pc:sldMk cId="2078608631" sldId="369"/>
        </pc:sldMkLst>
      </pc:sldChg>
      <pc:sldChg chg="del">
        <pc:chgData name="Andrew Mason" userId="0ce90933-856e-4c15-bb61-60dbf605a9cb" providerId="ADAL" clId="{00048658-DC2B-42B0-8D02-679A1DE5668B}" dt="2023-10-20T15:14:16.968" v="288" actId="47"/>
        <pc:sldMkLst>
          <pc:docMk/>
          <pc:sldMk cId="13435471" sldId="371"/>
        </pc:sldMkLst>
      </pc:sldChg>
      <pc:sldChg chg="del">
        <pc:chgData name="Andrew Mason" userId="0ce90933-856e-4c15-bb61-60dbf605a9cb" providerId="ADAL" clId="{00048658-DC2B-42B0-8D02-679A1DE5668B}" dt="2023-10-20T15:14:17.101" v="289" actId="47"/>
        <pc:sldMkLst>
          <pc:docMk/>
          <pc:sldMk cId="2540570532" sldId="372"/>
        </pc:sldMkLst>
      </pc:sldChg>
      <pc:sldChg chg="del">
        <pc:chgData name="Andrew Mason" userId="0ce90933-856e-4c15-bb61-60dbf605a9cb" providerId="ADAL" clId="{00048658-DC2B-42B0-8D02-679A1DE5668B}" dt="2023-10-20T15:14:17.222" v="290" actId="47"/>
        <pc:sldMkLst>
          <pc:docMk/>
          <pc:sldMk cId="995627127" sldId="373"/>
        </pc:sldMkLst>
      </pc:sldChg>
      <pc:sldChg chg="del">
        <pc:chgData name="Andrew Mason" userId="0ce90933-856e-4c15-bb61-60dbf605a9cb" providerId="ADAL" clId="{00048658-DC2B-42B0-8D02-679A1DE5668B}" dt="2023-10-20T15:14:17.696" v="294" actId="47"/>
        <pc:sldMkLst>
          <pc:docMk/>
          <pc:sldMk cId="4121438760" sldId="374"/>
        </pc:sldMkLst>
      </pc:sldChg>
      <pc:sldChg chg="del">
        <pc:chgData name="Andrew Mason" userId="0ce90933-856e-4c15-bb61-60dbf605a9cb" providerId="ADAL" clId="{00048658-DC2B-42B0-8D02-679A1DE5668B}" dt="2023-10-20T15:14:17.821" v="295" actId="47"/>
        <pc:sldMkLst>
          <pc:docMk/>
          <pc:sldMk cId="3446836352" sldId="375"/>
        </pc:sldMkLst>
      </pc:sldChg>
      <pc:sldChg chg="del">
        <pc:chgData name="Andrew Mason" userId="0ce90933-856e-4c15-bb61-60dbf605a9cb" providerId="ADAL" clId="{00048658-DC2B-42B0-8D02-679A1DE5668B}" dt="2023-10-20T15:14:17.947" v="296" actId="47"/>
        <pc:sldMkLst>
          <pc:docMk/>
          <pc:sldMk cId="3645789257" sldId="376"/>
        </pc:sldMkLst>
      </pc:sldChg>
      <pc:sldChg chg="del">
        <pc:chgData name="Andrew Mason" userId="0ce90933-856e-4c15-bb61-60dbf605a9cb" providerId="ADAL" clId="{00048658-DC2B-42B0-8D02-679A1DE5668B}" dt="2023-10-20T15:14:20.375" v="314" actId="47"/>
        <pc:sldMkLst>
          <pc:docMk/>
          <pc:sldMk cId="1391221247" sldId="377"/>
        </pc:sldMkLst>
      </pc:sldChg>
      <pc:sldChg chg="del">
        <pc:chgData name="Andrew Mason" userId="0ce90933-856e-4c15-bb61-60dbf605a9cb" providerId="ADAL" clId="{00048658-DC2B-42B0-8D02-679A1DE5668B}" dt="2023-10-20T15:14:20.253" v="313" actId="47"/>
        <pc:sldMkLst>
          <pc:docMk/>
          <pc:sldMk cId="1674728933" sldId="378"/>
        </pc:sldMkLst>
      </pc:sldChg>
      <pc:sldChg chg="del">
        <pc:chgData name="Andrew Mason" userId="0ce90933-856e-4c15-bb61-60dbf605a9cb" providerId="ADAL" clId="{00048658-DC2B-42B0-8D02-679A1DE5668B}" dt="2023-10-20T15:14:18.080" v="297" actId="47"/>
        <pc:sldMkLst>
          <pc:docMk/>
          <pc:sldMk cId="4120660144" sldId="379"/>
        </pc:sldMkLst>
      </pc:sldChg>
      <pc:sldChg chg="del">
        <pc:chgData name="Andrew Mason" userId="0ce90933-856e-4c15-bb61-60dbf605a9cb" providerId="ADAL" clId="{00048658-DC2B-42B0-8D02-679A1DE5668B}" dt="2023-10-20T15:14:18.735" v="302" actId="47"/>
        <pc:sldMkLst>
          <pc:docMk/>
          <pc:sldMk cId="1343350319" sldId="380"/>
        </pc:sldMkLst>
      </pc:sldChg>
      <pc:sldChg chg="del">
        <pc:chgData name="Andrew Mason" userId="0ce90933-856e-4c15-bb61-60dbf605a9cb" providerId="ADAL" clId="{00048658-DC2B-42B0-8D02-679A1DE5668B}" dt="2023-10-20T15:14:18.908" v="303" actId="47"/>
        <pc:sldMkLst>
          <pc:docMk/>
          <pc:sldMk cId="3433350145" sldId="381"/>
        </pc:sldMkLst>
      </pc:sldChg>
      <pc:sldChg chg="del">
        <pc:chgData name="Andrew Mason" userId="0ce90933-856e-4c15-bb61-60dbf605a9cb" providerId="ADAL" clId="{00048658-DC2B-42B0-8D02-679A1DE5668B}" dt="2023-10-20T15:14:18.474" v="300" actId="47"/>
        <pc:sldMkLst>
          <pc:docMk/>
          <pc:sldMk cId="826202608" sldId="382"/>
        </pc:sldMkLst>
      </pc:sldChg>
      <pc:sldChg chg="del">
        <pc:chgData name="Andrew Mason" userId="0ce90933-856e-4c15-bb61-60dbf605a9cb" providerId="ADAL" clId="{00048658-DC2B-42B0-8D02-679A1DE5668B}" dt="2023-10-20T15:14:18.607" v="301" actId="47"/>
        <pc:sldMkLst>
          <pc:docMk/>
          <pc:sldMk cId="774698259" sldId="383"/>
        </pc:sldMkLst>
      </pc:sldChg>
      <pc:sldChg chg="del">
        <pc:chgData name="Andrew Mason" userId="0ce90933-856e-4c15-bb61-60dbf605a9cb" providerId="ADAL" clId="{00048658-DC2B-42B0-8D02-679A1DE5668B}" dt="2023-10-20T15:14:22.827" v="331" actId="47"/>
        <pc:sldMkLst>
          <pc:docMk/>
          <pc:sldMk cId="4185137502" sldId="384"/>
        </pc:sldMkLst>
      </pc:sldChg>
      <pc:sldChg chg="del">
        <pc:chgData name="Andrew Mason" userId="0ce90933-856e-4c15-bb61-60dbf605a9cb" providerId="ADAL" clId="{00048658-DC2B-42B0-8D02-679A1DE5668B}" dt="2023-10-20T15:14:22.278" v="327" actId="47"/>
        <pc:sldMkLst>
          <pc:docMk/>
          <pc:sldMk cId="945525128" sldId="385"/>
        </pc:sldMkLst>
      </pc:sldChg>
      <pc:sldChg chg="del">
        <pc:chgData name="Andrew Mason" userId="0ce90933-856e-4c15-bb61-60dbf605a9cb" providerId="ADAL" clId="{00048658-DC2B-42B0-8D02-679A1DE5668B}" dt="2023-10-20T15:14:20.520" v="315" actId="47"/>
        <pc:sldMkLst>
          <pc:docMk/>
          <pc:sldMk cId="2917576321" sldId="386"/>
        </pc:sldMkLst>
      </pc:sldChg>
      <pc:sldChg chg="del">
        <pc:chgData name="Andrew Mason" userId="0ce90933-856e-4c15-bb61-60dbf605a9cb" providerId="ADAL" clId="{00048658-DC2B-42B0-8D02-679A1DE5668B}" dt="2023-10-20T15:14:21.995" v="325" actId="47"/>
        <pc:sldMkLst>
          <pc:docMk/>
          <pc:sldMk cId="3299134511" sldId="387"/>
        </pc:sldMkLst>
      </pc:sldChg>
      <pc:sldChg chg="del">
        <pc:chgData name="Andrew Mason" userId="0ce90933-856e-4c15-bb61-60dbf605a9cb" providerId="ADAL" clId="{00048658-DC2B-42B0-8D02-679A1DE5668B}" dt="2023-10-20T15:14:21.398" v="321" actId="47"/>
        <pc:sldMkLst>
          <pc:docMk/>
          <pc:sldMk cId="2106740942" sldId="388"/>
        </pc:sldMkLst>
      </pc:sldChg>
      <pc:sldChg chg="del">
        <pc:chgData name="Andrew Mason" userId="0ce90933-856e-4c15-bb61-60dbf605a9cb" providerId="ADAL" clId="{00048658-DC2B-42B0-8D02-679A1DE5668B}" dt="2023-10-20T15:14:20.943" v="318" actId="47"/>
        <pc:sldMkLst>
          <pc:docMk/>
          <pc:sldMk cId="316870786" sldId="389"/>
        </pc:sldMkLst>
      </pc:sldChg>
      <pc:sldChg chg="del">
        <pc:chgData name="Andrew Mason" userId="0ce90933-856e-4c15-bb61-60dbf605a9cb" providerId="ADAL" clId="{00048658-DC2B-42B0-8D02-679A1DE5668B}" dt="2023-10-20T15:14:22.690" v="330" actId="47"/>
        <pc:sldMkLst>
          <pc:docMk/>
          <pc:sldMk cId="3785866341" sldId="390"/>
        </pc:sldMkLst>
      </pc:sldChg>
      <pc:sldChg chg="del">
        <pc:chgData name="Andrew Mason" userId="0ce90933-856e-4c15-bb61-60dbf605a9cb" providerId="ADAL" clId="{00048658-DC2B-42B0-8D02-679A1DE5668B}" dt="2023-10-20T15:14:22.546" v="329" actId="47"/>
        <pc:sldMkLst>
          <pc:docMk/>
          <pc:sldMk cId="3026359510" sldId="392"/>
        </pc:sldMkLst>
      </pc:sldChg>
      <pc:sldChg chg="del">
        <pc:chgData name="Andrew Mason" userId="0ce90933-856e-4c15-bb61-60dbf605a9cb" providerId="ADAL" clId="{00048658-DC2B-42B0-8D02-679A1DE5668B}" dt="2023-10-20T15:14:21.847" v="324" actId="47"/>
        <pc:sldMkLst>
          <pc:docMk/>
          <pc:sldMk cId="319046615" sldId="393"/>
        </pc:sldMkLst>
      </pc:sldChg>
      <pc:sldChg chg="del">
        <pc:chgData name="Andrew Mason" userId="0ce90933-856e-4c15-bb61-60dbf605a9cb" providerId="ADAL" clId="{00048658-DC2B-42B0-8D02-679A1DE5668B}" dt="2023-10-20T15:14:21.699" v="323" actId="47"/>
        <pc:sldMkLst>
          <pc:docMk/>
          <pc:sldMk cId="1757128720" sldId="394"/>
        </pc:sldMkLst>
      </pc:sldChg>
      <pc:sldChg chg="del">
        <pc:chgData name="Andrew Mason" userId="0ce90933-856e-4c15-bb61-60dbf605a9cb" providerId="ADAL" clId="{00048658-DC2B-42B0-8D02-679A1DE5668B}" dt="2023-10-20T15:14:21.551" v="322" actId="47"/>
        <pc:sldMkLst>
          <pc:docMk/>
          <pc:sldMk cId="3718091431" sldId="395"/>
        </pc:sldMkLst>
      </pc:sldChg>
      <pc:sldChg chg="del">
        <pc:chgData name="Andrew Mason" userId="0ce90933-856e-4c15-bb61-60dbf605a9cb" providerId="ADAL" clId="{00048658-DC2B-42B0-8D02-679A1DE5668B}" dt="2023-10-20T15:14:21.258" v="320" actId="47"/>
        <pc:sldMkLst>
          <pc:docMk/>
          <pc:sldMk cId="326239073" sldId="396"/>
        </pc:sldMkLst>
      </pc:sldChg>
      <pc:sldChg chg="del">
        <pc:chgData name="Andrew Mason" userId="0ce90933-856e-4c15-bb61-60dbf605a9cb" providerId="ADAL" clId="{00048658-DC2B-42B0-8D02-679A1DE5668B}" dt="2023-10-20T15:14:21.108" v="319" actId="47"/>
        <pc:sldMkLst>
          <pc:docMk/>
          <pc:sldMk cId="2883948868" sldId="397"/>
        </pc:sldMkLst>
      </pc:sldChg>
      <pc:sldChg chg="del">
        <pc:chgData name="Andrew Mason" userId="0ce90933-856e-4c15-bb61-60dbf605a9cb" providerId="ADAL" clId="{00048658-DC2B-42B0-8D02-679A1DE5668B}" dt="2023-10-20T15:14:20.798" v="317" actId="47"/>
        <pc:sldMkLst>
          <pc:docMk/>
          <pc:sldMk cId="4003982665" sldId="398"/>
        </pc:sldMkLst>
      </pc:sldChg>
      <pc:sldChg chg="del">
        <pc:chgData name="Andrew Mason" userId="0ce90933-856e-4c15-bb61-60dbf605a9cb" providerId="ADAL" clId="{00048658-DC2B-42B0-8D02-679A1DE5668B}" dt="2023-10-20T15:14:20.660" v="316" actId="47"/>
        <pc:sldMkLst>
          <pc:docMk/>
          <pc:sldMk cId="3013907141" sldId="399"/>
        </pc:sldMkLst>
      </pc:sldChg>
      <pc:sldChg chg="del">
        <pc:chgData name="Andrew Mason" userId="0ce90933-856e-4c15-bb61-60dbf605a9cb" providerId="ADAL" clId="{00048658-DC2B-42B0-8D02-679A1DE5668B}" dt="2023-10-20T15:14:22.409" v="328" actId="47"/>
        <pc:sldMkLst>
          <pc:docMk/>
          <pc:sldMk cId="2325426646" sldId="400"/>
        </pc:sldMkLst>
      </pc:sldChg>
      <pc:sldChg chg="del">
        <pc:chgData name="Andrew Mason" userId="0ce90933-856e-4c15-bb61-60dbf605a9cb" providerId="ADAL" clId="{00048658-DC2B-42B0-8D02-679A1DE5668B}" dt="2023-10-20T15:14:22.133" v="326" actId="47"/>
        <pc:sldMkLst>
          <pc:docMk/>
          <pc:sldMk cId="806223347" sldId="401"/>
        </pc:sldMkLst>
      </pc:sldChg>
      <pc:sldChg chg="add">
        <pc:chgData name="Andrew Mason" userId="0ce90933-856e-4c15-bb61-60dbf605a9cb" providerId="ADAL" clId="{00048658-DC2B-42B0-8D02-679A1DE5668B}" dt="2023-10-20T15:12:20.137" v="204" actId="2890"/>
        <pc:sldMkLst>
          <pc:docMk/>
          <pc:sldMk cId="1616568782" sldId="402"/>
        </pc:sldMkLst>
      </pc:sldChg>
      <pc:sldChg chg="modSp add mod ord">
        <pc:chgData name="Andrew Mason" userId="0ce90933-856e-4c15-bb61-60dbf605a9cb" providerId="ADAL" clId="{00048658-DC2B-42B0-8D02-679A1DE5668B}" dt="2023-10-20T20:48:07.697" v="742" actId="404"/>
        <pc:sldMkLst>
          <pc:docMk/>
          <pc:sldMk cId="2232925526" sldId="403"/>
        </pc:sldMkLst>
        <pc:spChg chg="mod">
          <ac:chgData name="Andrew Mason" userId="0ce90933-856e-4c15-bb61-60dbf605a9cb" providerId="ADAL" clId="{00048658-DC2B-42B0-8D02-679A1DE5668B}" dt="2023-10-20T20:38:50.835" v="493" actId="1035"/>
          <ac:spMkLst>
            <pc:docMk/>
            <pc:sldMk cId="2232925526" sldId="403"/>
            <ac:spMk id="5" creationId="{DA2E8A4F-CBC5-2775-7AFD-E46422974AD6}"/>
          </ac:spMkLst>
        </pc:spChg>
        <pc:spChg chg="mod">
          <ac:chgData name="Andrew Mason" userId="0ce90933-856e-4c15-bb61-60dbf605a9cb" providerId="ADAL" clId="{00048658-DC2B-42B0-8D02-679A1DE5668B}" dt="2023-10-20T20:48:07.697" v="742" actId="404"/>
          <ac:spMkLst>
            <pc:docMk/>
            <pc:sldMk cId="2232925526" sldId="403"/>
            <ac:spMk id="6" creationId="{B2C4F759-6C39-74E8-342F-E3409E59BE4C}"/>
          </ac:spMkLst>
        </pc:spChg>
        <pc:spChg chg="mod">
          <ac:chgData name="Andrew Mason" userId="0ce90933-856e-4c15-bb61-60dbf605a9cb" providerId="ADAL" clId="{00048658-DC2B-42B0-8D02-679A1DE5668B}" dt="2023-10-20T15:13:31.971" v="279" actId="20577"/>
          <ac:spMkLst>
            <pc:docMk/>
            <pc:sldMk cId="2232925526" sldId="403"/>
            <ac:spMk id="11" creationId="{42E99641-869F-ED87-C65A-5317FC9C4720}"/>
          </ac:spMkLst>
        </pc:spChg>
      </pc:sldChg>
      <pc:sldChg chg="addSp delSp modSp add del mod ord">
        <pc:chgData name="Andrew Mason" userId="0ce90933-856e-4c15-bb61-60dbf605a9cb" providerId="ADAL" clId="{00048658-DC2B-42B0-8D02-679A1DE5668B}" dt="2023-10-20T20:45:32.144" v="741" actId="2696"/>
        <pc:sldMkLst>
          <pc:docMk/>
          <pc:sldMk cId="1096240439" sldId="404"/>
        </pc:sldMkLst>
        <pc:spChg chg="add mod">
          <ac:chgData name="Andrew Mason" userId="0ce90933-856e-4c15-bb61-60dbf605a9cb" providerId="ADAL" clId="{00048658-DC2B-42B0-8D02-679A1DE5668B}" dt="2023-10-20T20:40:45.964" v="614"/>
          <ac:spMkLst>
            <pc:docMk/>
            <pc:sldMk cId="1096240439" sldId="404"/>
            <ac:spMk id="3" creationId="{192A7820-71D1-E0B2-2F97-A790929BE0D1}"/>
          </ac:spMkLst>
        </pc:spChg>
        <pc:spChg chg="add mod">
          <ac:chgData name="Andrew Mason" userId="0ce90933-856e-4c15-bb61-60dbf605a9cb" providerId="ADAL" clId="{00048658-DC2B-42B0-8D02-679A1DE5668B}" dt="2023-10-20T20:40:45.964" v="614"/>
          <ac:spMkLst>
            <pc:docMk/>
            <pc:sldMk cId="1096240439" sldId="404"/>
            <ac:spMk id="4" creationId="{1426FFF2-0713-3798-C89D-494E1A36C622}"/>
          </ac:spMkLst>
        </pc:spChg>
        <pc:spChg chg="mod">
          <ac:chgData name="Andrew Mason" userId="0ce90933-856e-4c15-bb61-60dbf605a9cb" providerId="ADAL" clId="{00048658-DC2B-42B0-8D02-679A1DE5668B}" dt="2023-10-20T20:44:47.623" v="740" actId="1035"/>
          <ac:spMkLst>
            <pc:docMk/>
            <pc:sldMk cId="1096240439" sldId="404"/>
            <ac:spMk id="6" creationId="{B2C4F759-6C39-74E8-342F-E3409E59BE4C}"/>
          </ac:spMkLst>
        </pc:spChg>
        <pc:spChg chg="del">
          <ac:chgData name="Andrew Mason" userId="0ce90933-856e-4c15-bb61-60dbf605a9cb" providerId="ADAL" clId="{00048658-DC2B-42B0-8D02-679A1DE5668B}" dt="2023-10-20T20:40:45.244" v="613" actId="478"/>
          <ac:spMkLst>
            <pc:docMk/>
            <pc:sldMk cId="1096240439" sldId="404"/>
            <ac:spMk id="11" creationId="{C15F5D3C-62A2-7CF8-7868-292694541E07}"/>
          </ac:spMkLst>
        </pc:spChg>
        <pc:spChg chg="del">
          <ac:chgData name="Andrew Mason" userId="0ce90933-856e-4c15-bb61-60dbf605a9cb" providerId="ADAL" clId="{00048658-DC2B-42B0-8D02-679A1DE5668B}" dt="2023-10-20T20:40:45.244" v="613" actId="478"/>
          <ac:spMkLst>
            <pc:docMk/>
            <pc:sldMk cId="1096240439" sldId="404"/>
            <ac:spMk id="12" creationId="{8A9EEB7B-C9B1-1DC7-C939-F8097FFFA003}"/>
          </ac:spMkLst>
        </pc:spChg>
      </pc:sldChg>
      <pc:sldChg chg="addSp delSp modSp add mod">
        <pc:chgData name="Andrew Mason" userId="0ce90933-856e-4c15-bb61-60dbf605a9cb" providerId="ADAL" clId="{00048658-DC2B-42B0-8D02-679A1DE5668B}" dt="2023-10-22T19:27:08.349" v="2581" actId="20577"/>
        <pc:sldMkLst>
          <pc:docMk/>
          <pc:sldMk cId="3559319438" sldId="404"/>
        </pc:sldMkLst>
        <pc:spChg chg="mod">
          <ac:chgData name="Andrew Mason" userId="0ce90933-856e-4c15-bb61-60dbf605a9cb" providerId="ADAL" clId="{00048658-DC2B-42B0-8D02-679A1DE5668B}" dt="2023-10-20T20:56:16.982" v="1828" actId="20577"/>
          <ac:spMkLst>
            <pc:docMk/>
            <pc:sldMk cId="3559319438" sldId="404"/>
            <ac:spMk id="2" creationId="{71E954DF-50E8-CAC0-9277-01E01139134F}"/>
          </ac:spMkLst>
        </pc:spChg>
        <pc:spChg chg="mod">
          <ac:chgData name="Andrew Mason" userId="0ce90933-856e-4c15-bb61-60dbf605a9cb" providerId="ADAL" clId="{00048658-DC2B-42B0-8D02-679A1DE5668B}" dt="2023-10-22T19:27:08.349" v="2581" actId="20577"/>
          <ac:spMkLst>
            <pc:docMk/>
            <pc:sldMk cId="3559319438" sldId="404"/>
            <ac:spMk id="3" creationId="{20D99DAC-C092-7F70-2632-0CB23B85B88A}"/>
          </ac:spMkLst>
        </pc:spChg>
        <pc:spChg chg="del">
          <ac:chgData name="Andrew Mason" userId="0ce90933-856e-4c15-bb61-60dbf605a9cb" providerId="ADAL" clId="{00048658-DC2B-42B0-8D02-679A1DE5668B}" dt="2023-10-20T20:56:21.083" v="1830" actId="478"/>
          <ac:spMkLst>
            <pc:docMk/>
            <pc:sldMk cId="3559319438" sldId="404"/>
            <ac:spMk id="4" creationId="{529440F4-833E-02F5-8E87-8968908A4CC8}"/>
          </ac:spMkLst>
        </pc:spChg>
        <pc:spChg chg="add mod">
          <ac:chgData name="Andrew Mason" userId="0ce90933-856e-4c15-bb61-60dbf605a9cb" providerId="ADAL" clId="{00048658-DC2B-42B0-8D02-679A1DE5668B}" dt="2023-10-20T21:04:42.718" v="2324"/>
          <ac:spMkLst>
            <pc:docMk/>
            <pc:sldMk cId="3559319438" sldId="404"/>
            <ac:spMk id="5" creationId="{2CF95698-1CB0-CC34-4DFE-31F2BC781610}"/>
          </ac:spMkLst>
        </pc:spChg>
        <pc:spChg chg="add mod">
          <ac:chgData name="Andrew Mason" userId="0ce90933-856e-4c15-bb61-60dbf605a9cb" providerId="ADAL" clId="{00048658-DC2B-42B0-8D02-679A1DE5668B}" dt="2023-10-20T21:04:42.718" v="2324"/>
          <ac:spMkLst>
            <pc:docMk/>
            <pc:sldMk cId="3559319438" sldId="404"/>
            <ac:spMk id="7" creationId="{E4C8E9D7-AABE-9008-01D2-0F07B1A7BB63}"/>
          </ac:spMkLst>
        </pc:spChg>
        <pc:picChg chg="del">
          <ac:chgData name="Andrew Mason" userId="0ce90933-856e-4c15-bb61-60dbf605a9cb" providerId="ADAL" clId="{00048658-DC2B-42B0-8D02-679A1DE5668B}" dt="2023-10-20T20:56:19.458" v="1829" actId="478"/>
          <ac:picMkLst>
            <pc:docMk/>
            <pc:sldMk cId="3559319438" sldId="404"/>
            <ac:picMk id="1026" creationId="{271AEAC1-4EF7-369E-6CFA-E5F9BA350445}"/>
          </ac:picMkLst>
        </pc:picChg>
      </pc:sldChg>
      <pc:sldChg chg="addSp delSp modSp add mod modAnim">
        <pc:chgData name="Andrew Mason" userId="0ce90933-856e-4c15-bb61-60dbf605a9cb" providerId="ADAL" clId="{00048658-DC2B-42B0-8D02-679A1DE5668B}" dt="2023-10-23T10:02:58.306" v="18152" actId="1038"/>
        <pc:sldMkLst>
          <pc:docMk/>
          <pc:sldMk cId="1111436827" sldId="405"/>
        </pc:sldMkLst>
        <pc:spChg chg="mod">
          <ac:chgData name="Andrew Mason" userId="0ce90933-856e-4c15-bb61-60dbf605a9cb" providerId="ADAL" clId="{00048658-DC2B-42B0-8D02-679A1DE5668B}" dt="2023-10-22T20:15:37.597" v="2950" actId="20577"/>
          <ac:spMkLst>
            <pc:docMk/>
            <pc:sldMk cId="1111436827" sldId="405"/>
            <ac:spMk id="2" creationId="{D84ACF6D-C527-335A-803E-9BFBFE9953EE}"/>
          </ac:spMkLst>
        </pc:spChg>
        <pc:spChg chg="add del mod">
          <ac:chgData name="Andrew Mason" userId="0ce90933-856e-4c15-bb61-60dbf605a9cb" providerId="ADAL" clId="{00048658-DC2B-42B0-8D02-679A1DE5668B}" dt="2023-10-23T10:02:45.250" v="18141"/>
          <ac:spMkLst>
            <pc:docMk/>
            <pc:sldMk cId="1111436827" sldId="405"/>
            <ac:spMk id="4" creationId="{9E331905-850C-ED9E-F5B3-60369D9CCF8B}"/>
          </ac:spMkLst>
        </pc:spChg>
        <pc:spChg chg="mod">
          <ac:chgData name="Andrew Mason" userId="0ce90933-856e-4c15-bb61-60dbf605a9cb" providerId="ADAL" clId="{00048658-DC2B-42B0-8D02-679A1DE5668B}" dt="2023-10-23T10:02:23.998" v="18137" actId="1036"/>
          <ac:spMkLst>
            <pc:docMk/>
            <pc:sldMk cId="1111436827" sldId="405"/>
            <ac:spMk id="9" creationId="{18B55656-6FEB-CB39-82CE-E10654FA1C7F}"/>
          </ac:spMkLst>
        </pc:spChg>
        <pc:spChg chg="add del mod">
          <ac:chgData name="Andrew Mason" userId="0ce90933-856e-4c15-bb61-60dbf605a9cb" providerId="ADAL" clId="{00048658-DC2B-42B0-8D02-679A1DE5668B}" dt="2023-10-23T10:02:45.250" v="18141"/>
          <ac:spMkLst>
            <pc:docMk/>
            <pc:sldMk cId="1111436827" sldId="405"/>
            <ac:spMk id="10" creationId="{CAEA3F53-4ACF-A660-88C0-1FABEDD67E6D}"/>
          </ac:spMkLst>
        </pc:spChg>
        <pc:spChg chg="add del mod">
          <ac:chgData name="Andrew Mason" userId="0ce90933-856e-4c15-bb61-60dbf605a9cb" providerId="ADAL" clId="{00048658-DC2B-42B0-8D02-679A1DE5668B}" dt="2023-10-23T10:02:45.250" v="18141"/>
          <ac:spMkLst>
            <pc:docMk/>
            <pc:sldMk cId="1111436827" sldId="405"/>
            <ac:spMk id="12" creationId="{1A0D9F92-4518-8171-7B04-582585A35953}"/>
          </ac:spMkLst>
        </pc:spChg>
        <pc:spChg chg="add del mod">
          <ac:chgData name="Andrew Mason" userId="0ce90933-856e-4c15-bb61-60dbf605a9cb" providerId="ADAL" clId="{00048658-DC2B-42B0-8D02-679A1DE5668B}" dt="2023-10-23T10:02:45.250" v="18141"/>
          <ac:spMkLst>
            <pc:docMk/>
            <pc:sldMk cId="1111436827" sldId="405"/>
            <ac:spMk id="13" creationId="{A1DEF6CF-90A9-32EB-8C53-EED0E2ABD9C3}"/>
          </ac:spMkLst>
        </pc:spChg>
        <pc:spChg chg="add del mod">
          <ac:chgData name="Andrew Mason" userId="0ce90933-856e-4c15-bb61-60dbf605a9cb" providerId="ADAL" clId="{00048658-DC2B-42B0-8D02-679A1DE5668B}" dt="2023-10-23T10:02:49.969" v="18145"/>
          <ac:spMkLst>
            <pc:docMk/>
            <pc:sldMk cId="1111436827" sldId="405"/>
            <ac:spMk id="16" creationId="{99D7A63A-CE67-2BED-C8C4-68A38EDBCD8B}"/>
          </ac:spMkLst>
        </pc:spChg>
        <pc:spChg chg="add del mod">
          <ac:chgData name="Andrew Mason" userId="0ce90933-856e-4c15-bb61-60dbf605a9cb" providerId="ADAL" clId="{00048658-DC2B-42B0-8D02-679A1DE5668B}" dt="2023-10-23T10:02:49.969" v="18145"/>
          <ac:spMkLst>
            <pc:docMk/>
            <pc:sldMk cId="1111436827" sldId="405"/>
            <ac:spMk id="19" creationId="{97ACF8A8-76C0-FE1B-50CF-E282F2A2BE40}"/>
          </ac:spMkLst>
        </pc:spChg>
        <pc:spChg chg="add del mod">
          <ac:chgData name="Andrew Mason" userId="0ce90933-856e-4c15-bb61-60dbf605a9cb" providerId="ADAL" clId="{00048658-DC2B-42B0-8D02-679A1DE5668B}" dt="2023-10-23T10:02:49.969" v="18145"/>
          <ac:spMkLst>
            <pc:docMk/>
            <pc:sldMk cId="1111436827" sldId="405"/>
            <ac:spMk id="21" creationId="{AF6AAE44-BE57-CD44-6B8D-65192F2F3682}"/>
          </ac:spMkLst>
        </pc:spChg>
        <pc:spChg chg="add del mod">
          <ac:chgData name="Andrew Mason" userId="0ce90933-856e-4c15-bb61-60dbf605a9cb" providerId="ADAL" clId="{00048658-DC2B-42B0-8D02-679A1DE5668B}" dt="2023-10-23T10:02:49.969" v="18145"/>
          <ac:spMkLst>
            <pc:docMk/>
            <pc:sldMk cId="1111436827" sldId="405"/>
            <ac:spMk id="22" creationId="{95978F3B-F063-0443-82CD-73AAA026B737}"/>
          </ac:spMkLst>
        </pc:spChg>
        <pc:picChg chg="add del mod">
          <ac:chgData name="Andrew Mason" userId="0ce90933-856e-4c15-bb61-60dbf605a9cb" providerId="ADAL" clId="{00048658-DC2B-42B0-8D02-679A1DE5668B}" dt="2023-10-23T10:02:45.250" v="18141"/>
          <ac:picMkLst>
            <pc:docMk/>
            <pc:sldMk cId="1111436827" sldId="405"/>
            <ac:picMk id="6" creationId="{5BB2B8A5-3AFF-3266-7348-F6FFB362709F}"/>
          </ac:picMkLst>
        </pc:picChg>
        <pc:picChg chg="add del mod">
          <ac:chgData name="Andrew Mason" userId="0ce90933-856e-4c15-bb61-60dbf605a9cb" providerId="ADAL" clId="{00048658-DC2B-42B0-8D02-679A1DE5668B}" dt="2023-10-23T10:02:45.250" v="18141"/>
          <ac:picMkLst>
            <pc:docMk/>
            <pc:sldMk cId="1111436827" sldId="405"/>
            <ac:picMk id="8" creationId="{10E3B415-3A5D-50B9-A130-C8F64B4BB5BA}"/>
          </ac:picMkLst>
        </pc:picChg>
        <pc:picChg chg="add del mod">
          <ac:chgData name="Andrew Mason" userId="0ce90933-856e-4c15-bb61-60dbf605a9cb" providerId="ADAL" clId="{00048658-DC2B-42B0-8D02-679A1DE5668B}" dt="2023-10-23T10:02:45.250" v="18141"/>
          <ac:picMkLst>
            <pc:docMk/>
            <pc:sldMk cId="1111436827" sldId="405"/>
            <ac:picMk id="11" creationId="{76FB9B6A-CE46-45BF-BE97-93FF52FDAFD0}"/>
          </ac:picMkLst>
        </pc:picChg>
        <pc:picChg chg="add del mod">
          <ac:chgData name="Andrew Mason" userId="0ce90933-856e-4c15-bb61-60dbf605a9cb" providerId="ADAL" clId="{00048658-DC2B-42B0-8D02-679A1DE5668B}" dt="2023-10-23T10:02:45.250" v="18141"/>
          <ac:picMkLst>
            <pc:docMk/>
            <pc:sldMk cId="1111436827" sldId="405"/>
            <ac:picMk id="14" creationId="{C03732C4-95E2-0F99-4BBE-5899C0A3DABE}"/>
          </ac:picMkLst>
        </pc:picChg>
        <pc:picChg chg="add del mod">
          <ac:chgData name="Andrew Mason" userId="0ce90933-856e-4c15-bb61-60dbf605a9cb" providerId="ADAL" clId="{00048658-DC2B-42B0-8D02-679A1DE5668B}" dt="2023-10-23T10:02:45.250" v="18141"/>
          <ac:picMkLst>
            <pc:docMk/>
            <pc:sldMk cId="1111436827" sldId="405"/>
            <ac:picMk id="15" creationId="{4472B646-ED7F-5C56-E538-D44EF49A9165}"/>
          </ac:picMkLst>
        </pc:picChg>
        <pc:picChg chg="add del mod">
          <ac:chgData name="Andrew Mason" userId="0ce90933-856e-4c15-bb61-60dbf605a9cb" providerId="ADAL" clId="{00048658-DC2B-42B0-8D02-679A1DE5668B}" dt="2023-10-23T10:02:49.969" v="18145"/>
          <ac:picMkLst>
            <pc:docMk/>
            <pc:sldMk cId="1111436827" sldId="405"/>
            <ac:picMk id="17" creationId="{81E55602-F427-CA4E-DF5D-76320D45C969}"/>
          </ac:picMkLst>
        </pc:picChg>
        <pc:picChg chg="add del mod">
          <ac:chgData name="Andrew Mason" userId="0ce90933-856e-4c15-bb61-60dbf605a9cb" providerId="ADAL" clId="{00048658-DC2B-42B0-8D02-679A1DE5668B}" dt="2023-10-23T10:02:49.969" v="18145"/>
          <ac:picMkLst>
            <pc:docMk/>
            <pc:sldMk cId="1111436827" sldId="405"/>
            <ac:picMk id="18" creationId="{BC99AE4F-11E2-F030-36E9-5124E989C85F}"/>
          </ac:picMkLst>
        </pc:picChg>
        <pc:picChg chg="add del mod">
          <ac:chgData name="Andrew Mason" userId="0ce90933-856e-4c15-bb61-60dbf605a9cb" providerId="ADAL" clId="{00048658-DC2B-42B0-8D02-679A1DE5668B}" dt="2023-10-23T10:02:49.969" v="18145"/>
          <ac:picMkLst>
            <pc:docMk/>
            <pc:sldMk cId="1111436827" sldId="405"/>
            <ac:picMk id="20" creationId="{D74C7485-F1FE-DE0D-50C5-3F92A322377F}"/>
          </ac:picMkLst>
        </pc:picChg>
        <pc:picChg chg="add del mod">
          <ac:chgData name="Andrew Mason" userId="0ce90933-856e-4c15-bb61-60dbf605a9cb" providerId="ADAL" clId="{00048658-DC2B-42B0-8D02-679A1DE5668B}" dt="2023-10-23T10:02:49.969" v="18145"/>
          <ac:picMkLst>
            <pc:docMk/>
            <pc:sldMk cId="1111436827" sldId="405"/>
            <ac:picMk id="23" creationId="{E81735DA-FFF6-4D30-76CD-79CE85DFCC27}"/>
          </ac:picMkLst>
        </pc:picChg>
        <pc:picChg chg="add del mod">
          <ac:chgData name="Andrew Mason" userId="0ce90933-856e-4c15-bb61-60dbf605a9cb" providerId="ADAL" clId="{00048658-DC2B-42B0-8D02-679A1DE5668B}" dt="2023-10-23T10:02:49.969" v="18145"/>
          <ac:picMkLst>
            <pc:docMk/>
            <pc:sldMk cId="1111436827" sldId="405"/>
            <ac:picMk id="24" creationId="{7E60067B-487D-FE6C-EB6F-7DD9C056CFE9}"/>
          </ac:picMkLst>
        </pc:picChg>
        <pc:picChg chg="add mod">
          <ac:chgData name="Andrew Mason" userId="0ce90933-856e-4c15-bb61-60dbf605a9cb" providerId="ADAL" clId="{00048658-DC2B-42B0-8D02-679A1DE5668B}" dt="2023-10-23T10:02:58.306" v="18152" actId="1038"/>
          <ac:picMkLst>
            <pc:docMk/>
            <pc:sldMk cId="1111436827" sldId="405"/>
            <ac:picMk id="25" creationId="{56B3D17D-86FA-5478-2F14-3D454EB907A5}"/>
          </ac:picMkLst>
        </pc:picChg>
      </pc:sldChg>
      <pc:sldChg chg="modSp add del mod">
        <pc:chgData name="Andrew Mason" userId="0ce90933-856e-4c15-bb61-60dbf605a9cb" providerId="ADAL" clId="{00048658-DC2B-42B0-8D02-679A1DE5668B}" dt="2023-10-20T20:45:32.144" v="741" actId="2696"/>
        <pc:sldMkLst>
          <pc:docMk/>
          <pc:sldMk cId="2726995956" sldId="405"/>
        </pc:sldMkLst>
        <pc:spChg chg="mod">
          <ac:chgData name="Andrew Mason" userId="0ce90933-856e-4c15-bb61-60dbf605a9cb" providerId="ADAL" clId="{00048658-DC2B-42B0-8D02-679A1DE5668B}" dt="2023-10-20T20:40:52.095" v="615" actId="404"/>
          <ac:spMkLst>
            <pc:docMk/>
            <pc:sldMk cId="2726995956" sldId="405"/>
            <ac:spMk id="6" creationId="{B2C4F759-6C39-74E8-342F-E3409E59BE4C}"/>
          </ac:spMkLst>
        </pc:spChg>
        <pc:spChg chg="mod">
          <ac:chgData name="Andrew Mason" userId="0ce90933-856e-4c15-bb61-60dbf605a9cb" providerId="ADAL" clId="{00048658-DC2B-42B0-8D02-679A1DE5668B}" dt="2023-10-20T20:40:04.526" v="576" actId="1037"/>
          <ac:spMkLst>
            <pc:docMk/>
            <pc:sldMk cId="2726995956" sldId="405"/>
            <ac:spMk id="9" creationId="{80F38B65-4D71-E568-3A75-728C04CBC1E1}"/>
          </ac:spMkLst>
        </pc:spChg>
        <pc:spChg chg="mod">
          <ac:chgData name="Andrew Mason" userId="0ce90933-856e-4c15-bb61-60dbf605a9cb" providerId="ADAL" clId="{00048658-DC2B-42B0-8D02-679A1DE5668B}" dt="2023-10-20T20:39:57.768" v="534" actId="14100"/>
          <ac:spMkLst>
            <pc:docMk/>
            <pc:sldMk cId="2726995956" sldId="405"/>
            <ac:spMk id="10" creationId="{3D787AB8-DBEC-5AA3-693F-F35A5E6D55C5}"/>
          </ac:spMkLst>
        </pc:spChg>
        <pc:spChg chg="mod">
          <ac:chgData name="Andrew Mason" userId="0ce90933-856e-4c15-bb61-60dbf605a9cb" providerId="ADAL" clId="{00048658-DC2B-42B0-8D02-679A1DE5668B}" dt="2023-10-20T20:40:34.112" v="612" actId="20577"/>
          <ac:spMkLst>
            <pc:docMk/>
            <pc:sldMk cId="2726995956" sldId="405"/>
            <ac:spMk id="11" creationId="{42E99641-869F-ED87-C65A-5317FC9C4720}"/>
          </ac:spMkLst>
        </pc:spChg>
      </pc:sldChg>
      <pc:sldChg chg="addSp modSp add mod">
        <pc:chgData name="Andrew Mason" userId="0ce90933-856e-4c15-bb61-60dbf605a9cb" providerId="ADAL" clId="{00048658-DC2B-42B0-8D02-679A1DE5668B}" dt="2023-10-22T23:26:03.974" v="12498" actId="1035"/>
        <pc:sldMkLst>
          <pc:docMk/>
          <pc:sldMk cId="1841420043" sldId="406"/>
        </pc:sldMkLst>
        <pc:spChg chg="mod">
          <ac:chgData name="Andrew Mason" userId="0ce90933-856e-4c15-bb61-60dbf605a9cb" providerId="ADAL" clId="{00048658-DC2B-42B0-8D02-679A1DE5668B}" dt="2023-10-22T20:16:12.673" v="3022" actId="404"/>
          <ac:spMkLst>
            <pc:docMk/>
            <pc:sldMk cId="1841420043" sldId="406"/>
            <ac:spMk id="2" creationId="{D84ACF6D-C527-335A-803E-9BFBFE9953EE}"/>
          </ac:spMkLst>
        </pc:spChg>
        <pc:spChg chg="add mod ord">
          <ac:chgData name="Andrew Mason" userId="0ce90933-856e-4c15-bb61-60dbf605a9cb" providerId="ADAL" clId="{00048658-DC2B-42B0-8D02-679A1DE5668B}" dt="2023-10-22T23:25:47.695" v="12485" actId="166"/>
          <ac:spMkLst>
            <pc:docMk/>
            <pc:sldMk cId="1841420043" sldId="406"/>
            <ac:spMk id="6" creationId="{50FDEC8F-D71F-CCFD-41B4-04E97B2DDF60}"/>
          </ac:spMkLst>
        </pc:spChg>
        <pc:spChg chg="add mod">
          <ac:chgData name="Andrew Mason" userId="0ce90933-856e-4c15-bb61-60dbf605a9cb" providerId="ADAL" clId="{00048658-DC2B-42B0-8D02-679A1DE5668B}" dt="2023-10-22T23:26:03.974" v="12498" actId="1035"/>
          <ac:spMkLst>
            <pc:docMk/>
            <pc:sldMk cId="1841420043" sldId="406"/>
            <ac:spMk id="8" creationId="{A692BE8F-A5D5-5090-8D7B-DC04CEFD73E8}"/>
          </ac:spMkLst>
        </pc:spChg>
        <pc:spChg chg="mod">
          <ac:chgData name="Andrew Mason" userId="0ce90933-856e-4c15-bb61-60dbf605a9cb" providerId="ADAL" clId="{00048658-DC2B-42B0-8D02-679A1DE5668B}" dt="2023-10-22T23:25:21.502" v="12476" actId="20577"/>
          <ac:spMkLst>
            <pc:docMk/>
            <pc:sldMk cId="1841420043" sldId="406"/>
            <ac:spMk id="9" creationId="{18B55656-6FEB-CB39-82CE-E10654FA1C7F}"/>
          </ac:spMkLst>
        </pc:spChg>
        <pc:grpChg chg="add mod">
          <ac:chgData name="Andrew Mason" userId="0ce90933-856e-4c15-bb61-60dbf605a9cb" providerId="ADAL" clId="{00048658-DC2B-42B0-8D02-679A1DE5668B}" dt="2023-10-22T23:26:03.974" v="12498" actId="1035"/>
          <ac:grpSpMkLst>
            <pc:docMk/>
            <pc:sldMk cId="1841420043" sldId="406"/>
            <ac:grpSpMk id="10" creationId="{3C734168-EA5B-D6E4-8214-E5551E0C13BF}"/>
          </ac:grpSpMkLst>
        </pc:grpChg>
        <pc:picChg chg="add mod">
          <ac:chgData name="Andrew Mason" userId="0ce90933-856e-4c15-bb61-60dbf605a9cb" providerId="ADAL" clId="{00048658-DC2B-42B0-8D02-679A1DE5668B}" dt="2023-10-22T23:26:03.974" v="12498" actId="1035"/>
          <ac:picMkLst>
            <pc:docMk/>
            <pc:sldMk cId="1841420043" sldId="406"/>
            <ac:picMk id="8194" creationId="{905E7C72-48BA-0C4D-F9E3-2BA2742F20F1}"/>
          </ac:picMkLst>
        </pc:picChg>
      </pc:sldChg>
      <pc:sldChg chg="addSp modSp add mod modAnim">
        <pc:chgData name="Andrew Mason" userId="0ce90933-856e-4c15-bb61-60dbf605a9cb" providerId="ADAL" clId="{00048658-DC2B-42B0-8D02-679A1DE5668B}" dt="2023-10-22T20:24:31.967" v="3492"/>
        <pc:sldMkLst>
          <pc:docMk/>
          <pc:sldMk cId="2936560825" sldId="407"/>
        </pc:sldMkLst>
        <pc:spChg chg="mod">
          <ac:chgData name="Andrew Mason" userId="0ce90933-856e-4c15-bb61-60dbf605a9cb" providerId="ADAL" clId="{00048658-DC2B-42B0-8D02-679A1DE5668B}" dt="2023-10-22T20:16:32.975" v="3082" actId="27636"/>
          <ac:spMkLst>
            <pc:docMk/>
            <pc:sldMk cId="2936560825" sldId="407"/>
            <ac:spMk id="2" creationId="{D84ACF6D-C527-335A-803E-9BFBFE9953EE}"/>
          </ac:spMkLst>
        </pc:spChg>
        <pc:spChg chg="add mod">
          <ac:chgData name="Andrew Mason" userId="0ce90933-856e-4c15-bb61-60dbf605a9cb" providerId="ADAL" clId="{00048658-DC2B-42B0-8D02-679A1DE5668B}" dt="2023-10-22T20:24:27.689" v="3491" actId="1076"/>
          <ac:spMkLst>
            <pc:docMk/>
            <pc:sldMk cId="2936560825" sldId="407"/>
            <ac:spMk id="4" creationId="{23C58EF2-59A1-FDC1-CC2E-729FCF3CFC9F}"/>
          </ac:spMkLst>
        </pc:spChg>
        <pc:spChg chg="mod">
          <ac:chgData name="Andrew Mason" userId="0ce90933-856e-4c15-bb61-60dbf605a9cb" providerId="ADAL" clId="{00048658-DC2B-42B0-8D02-679A1DE5668B}" dt="2023-10-22T20:23:18.190" v="3373" actId="20577"/>
          <ac:spMkLst>
            <pc:docMk/>
            <pc:sldMk cId="2936560825" sldId="407"/>
            <ac:spMk id="9" creationId="{18B55656-6FEB-CB39-82CE-E10654FA1C7F}"/>
          </ac:spMkLst>
        </pc:spChg>
      </pc:sldChg>
      <pc:sldChg chg="add del">
        <pc:chgData name="Andrew Mason" userId="0ce90933-856e-4c15-bb61-60dbf605a9cb" providerId="ADAL" clId="{00048658-DC2B-42B0-8D02-679A1DE5668B}" dt="2023-10-22T20:17:09.563" v="3092" actId="47"/>
        <pc:sldMkLst>
          <pc:docMk/>
          <pc:sldMk cId="3649588513" sldId="408"/>
        </pc:sldMkLst>
      </pc:sldChg>
      <pc:sldChg chg="addSp delSp modSp add mod modAnim">
        <pc:chgData name="Andrew Mason" userId="0ce90933-856e-4c15-bb61-60dbf605a9cb" providerId="ADAL" clId="{00048658-DC2B-42B0-8D02-679A1DE5668B}" dt="2023-10-22T20:51:28.183" v="4794" actId="164"/>
        <pc:sldMkLst>
          <pc:docMk/>
          <pc:sldMk cId="4006515805" sldId="408"/>
        </pc:sldMkLst>
        <pc:spChg chg="add del mod">
          <ac:chgData name="Andrew Mason" userId="0ce90933-856e-4c15-bb61-60dbf605a9cb" providerId="ADAL" clId="{00048658-DC2B-42B0-8D02-679A1DE5668B}" dt="2023-10-22T20:25:22.903" v="3494" actId="478"/>
          <ac:spMkLst>
            <pc:docMk/>
            <pc:sldMk cId="4006515805" sldId="408"/>
            <ac:spMk id="6" creationId="{1437900E-C7EC-A4CA-F37E-FC79F00EFA19}"/>
          </ac:spMkLst>
        </pc:spChg>
        <pc:spChg chg="add del">
          <ac:chgData name="Andrew Mason" userId="0ce90933-856e-4c15-bb61-60dbf605a9cb" providerId="ADAL" clId="{00048658-DC2B-42B0-8D02-679A1DE5668B}" dt="2023-10-22T20:26:09.545" v="3495" actId="478"/>
          <ac:spMkLst>
            <pc:docMk/>
            <pc:sldMk cId="4006515805" sldId="408"/>
            <ac:spMk id="9" creationId="{18B55656-6FEB-CB39-82CE-E10654FA1C7F}"/>
          </ac:spMkLst>
        </pc:spChg>
        <pc:spChg chg="add del mod">
          <ac:chgData name="Andrew Mason" userId="0ce90933-856e-4c15-bb61-60dbf605a9cb" providerId="ADAL" clId="{00048658-DC2B-42B0-8D02-679A1DE5668B}" dt="2023-10-22T20:26:10.443" v="3496" actId="478"/>
          <ac:spMkLst>
            <pc:docMk/>
            <pc:sldMk cId="4006515805" sldId="408"/>
            <ac:spMk id="10" creationId="{F5F6CA3D-E4FF-2910-1507-1E73A0FFCFF5}"/>
          </ac:spMkLst>
        </pc:spChg>
        <pc:grpChg chg="add mod">
          <ac:chgData name="Andrew Mason" userId="0ce90933-856e-4c15-bb61-60dbf605a9cb" providerId="ADAL" clId="{00048658-DC2B-42B0-8D02-679A1DE5668B}" dt="2023-10-22T20:28:58.806" v="3531" actId="164"/>
          <ac:grpSpMkLst>
            <pc:docMk/>
            <pc:sldMk cId="4006515805" sldId="408"/>
            <ac:grpSpMk id="21" creationId="{CDACDCAF-152A-CD96-315C-EF772F0B50C1}"/>
          </ac:grpSpMkLst>
        </pc:grpChg>
        <pc:grpChg chg="add mod">
          <ac:chgData name="Andrew Mason" userId="0ce90933-856e-4c15-bb61-60dbf605a9cb" providerId="ADAL" clId="{00048658-DC2B-42B0-8D02-679A1DE5668B}" dt="2023-10-22T20:51:28.183" v="4794" actId="164"/>
          <ac:grpSpMkLst>
            <pc:docMk/>
            <pc:sldMk cId="4006515805" sldId="408"/>
            <ac:grpSpMk id="22" creationId="{088F6D03-63BC-B49F-A428-C90D2B087434}"/>
          </ac:grpSpMkLst>
        </pc:grpChg>
        <pc:picChg chg="add mod">
          <ac:chgData name="Andrew Mason" userId="0ce90933-856e-4c15-bb61-60dbf605a9cb" providerId="ADAL" clId="{00048658-DC2B-42B0-8D02-679A1DE5668B}" dt="2023-10-22T20:51:28.183" v="4794" actId="164"/>
          <ac:picMkLst>
            <pc:docMk/>
            <pc:sldMk cId="4006515805" sldId="408"/>
            <ac:picMk id="12" creationId="{5693809B-F851-AB0A-031F-DDED31CE34FB}"/>
          </ac:picMkLst>
        </pc:picChg>
        <pc:picChg chg="add mod">
          <ac:chgData name="Andrew Mason" userId="0ce90933-856e-4c15-bb61-60dbf605a9cb" providerId="ADAL" clId="{00048658-DC2B-42B0-8D02-679A1DE5668B}" dt="2023-10-22T20:51:28.183" v="4794" actId="164"/>
          <ac:picMkLst>
            <pc:docMk/>
            <pc:sldMk cId="4006515805" sldId="408"/>
            <ac:picMk id="14" creationId="{6F2580F1-F47C-9F7D-0376-6323775AD9C9}"/>
          </ac:picMkLst>
        </pc:picChg>
        <pc:picChg chg="add mod">
          <ac:chgData name="Andrew Mason" userId="0ce90933-856e-4c15-bb61-60dbf605a9cb" providerId="ADAL" clId="{00048658-DC2B-42B0-8D02-679A1DE5668B}" dt="2023-10-22T20:28:58.806" v="3531" actId="164"/>
          <ac:picMkLst>
            <pc:docMk/>
            <pc:sldMk cId="4006515805" sldId="408"/>
            <ac:picMk id="16" creationId="{980D4E4E-11FB-CC8B-50E2-92E95CBFDBC8}"/>
          </ac:picMkLst>
        </pc:picChg>
        <pc:picChg chg="add mod">
          <ac:chgData name="Andrew Mason" userId="0ce90933-856e-4c15-bb61-60dbf605a9cb" providerId="ADAL" clId="{00048658-DC2B-42B0-8D02-679A1DE5668B}" dt="2023-10-22T20:28:58.806" v="3531" actId="164"/>
          <ac:picMkLst>
            <pc:docMk/>
            <pc:sldMk cId="4006515805" sldId="408"/>
            <ac:picMk id="18" creationId="{CE977F6F-6D9E-6216-373B-81E5B11BA1EE}"/>
          </ac:picMkLst>
        </pc:picChg>
        <pc:picChg chg="add mod">
          <ac:chgData name="Andrew Mason" userId="0ce90933-856e-4c15-bb61-60dbf605a9cb" providerId="ADAL" clId="{00048658-DC2B-42B0-8D02-679A1DE5668B}" dt="2023-10-22T20:28:58.806" v="3531" actId="164"/>
          <ac:picMkLst>
            <pc:docMk/>
            <pc:sldMk cId="4006515805" sldId="408"/>
            <ac:picMk id="20" creationId="{673B6460-7BC1-F31C-1B0D-AD3B81715955}"/>
          </ac:picMkLst>
        </pc:picChg>
      </pc:sldChg>
      <pc:sldChg chg="addSp delSp modSp add mod modAnim">
        <pc:chgData name="Andrew Mason" userId="0ce90933-856e-4c15-bb61-60dbf605a9cb" providerId="ADAL" clId="{00048658-DC2B-42B0-8D02-679A1DE5668B}" dt="2023-10-22T20:40:44.840" v="4470" actId="20577"/>
        <pc:sldMkLst>
          <pc:docMk/>
          <pc:sldMk cId="1685632458" sldId="409"/>
        </pc:sldMkLst>
        <pc:spChg chg="add del mod">
          <ac:chgData name="Andrew Mason" userId="0ce90933-856e-4c15-bb61-60dbf605a9cb" providerId="ADAL" clId="{00048658-DC2B-42B0-8D02-679A1DE5668B}" dt="2023-10-22T20:33:32.139" v="3650" actId="478"/>
          <ac:spMkLst>
            <pc:docMk/>
            <pc:sldMk cId="1685632458" sldId="409"/>
            <ac:spMk id="4" creationId="{D80487B3-362E-6594-CE83-82C95EB21F17}"/>
          </ac:spMkLst>
        </pc:spChg>
        <pc:spChg chg="add del mod">
          <ac:chgData name="Andrew Mason" userId="0ce90933-856e-4c15-bb61-60dbf605a9cb" providerId="ADAL" clId="{00048658-DC2B-42B0-8D02-679A1DE5668B}" dt="2023-10-22T20:38:55.848" v="4107" actId="478"/>
          <ac:spMkLst>
            <pc:docMk/>
            <pc:sldMk cId="1685632458" sldId="409"/>
            <ac:spMk id="6" creationId="{5BCD78B4-A85C-DCE9-906E-05C78B87D724}"/>
          </ac:spMkLst>
        </pc:spChg>
        <pc:spChg chg="add mod">
          <ac:chgData name="Andrew Mason" userId="0ce90933-856e-4c15-bb61-60dbf605a9cb" providerId="ADAL" clId="{00048658-DC2B-42B0-8D02-679A1DE5668B}" dt="2023-10-22T20:40:44.840" v="4470" actId="20577"/>
          <ac:spMkLst>
            <pc:docMk/>
            <pc:sldMk cId="1685632458" sldId="409"/>
            <ac:spMk id="8" creationId="{1B066ED4-629A-E21A-04BD-13ADCB04FBEE}"/>
          </ac:spMkLst>
        </pc:spChg>
        <pc:spChg chg="mod">
          <ac:chgData name="Andrew Mason" userId="0ce90933-856e-4c15-bb61-60dbf605a9cb" providerId="ADAL" clId="{00048658-DC2B-42B0-8D02-679A1DE5668B}" dt="2023-10-22T20:38:24.998" v="4060" actId="1076"/>
          <ac:spMkLst>
            <pc:docMk/>
            <pc:sldMk cId="1685632458" sldId="409"/>
            <ac:spMk id="9" creationId="{18B55656-6FEB-CB39-82CE-E10654FA1C7F}"/>
          </ac:spMkLst>
        </pc:spChg>
        <pc:picChg chg="add del mod">
          <ac:chgData name="Andrew Mason" userId="0ce90933-856e-4c15-bb61-60dbf605a9cb" providerId="ADAL" clId="{00048658-DC2B-42B0-8D02-679A1DE5668B}" dt="2023-10-22T20:31:48.115" v="3618" actId="478"/>
          <ac:picMkLst>
            <pc:docMk/>
            <pc:sldMk cId="1685632458" sldId="409"/>
            <ac:picMk id="1026" creationId="{E26F57B6-6B76-2B6B-45DA-C5CEFDBCA173}"/>
          </ac:picMkLst>
        </pc:picChg>
        <pc:picChg chg="add del mod">
          <ac:chgData name="Andrew Mason" userId="0ce90933-856e-4c15-bb61-60dbf605a9cb" providerId="ADAL" clId="{00048658-DC2B-42B0-8D02-679A1DE5668B}" dt="2023-10-22T20:34:35.947" v="3772" actId="478"/>
          <ac:picMkLst>
            <pc:docMk/>
            <pc:sldMk cId="1685632458" sldId="409"/>
            <ac:picMk id="1028" creationId="{81AE515E-416C-936B-59B3-542A9E859C3A}"/>
          </ac:picMkLst>
        </pc:picChg>
        <pc:picChg chg="add del mod">
          <ac:chgData name="Andrew Mason" userId="0ce90933-856e-4c15-bb61-60dbf605a9cb" providerId="ADAL" clId="{00048658-DC2B-42B0-8D02-679A1DE5668B}" dt="2023-10-22T20:34:42.754" v="3774" actId="478"/>
          <ac:picMkLst>
            <pc:docMk/>
            <pc:sldMk cId="1685632458" sldId="409"/>
            <ac:picMk id="1030" creationId="{C9970EB1-D837-35D9-7A7A-8536ABCC2D38}"/>
          </ac:picMkLst>
        </pc:picChg>
        <pc:picChg chg="add mod">
          <ac:chgData name="Andrew Mason" userId="0ce90933-856e-4c15-bb61-60dbf605a9cb" providerId="ADAL" clId="{00048658-DC2B-42B0-8D02-679A1DE5668B}" dt="2023-10-22T20:39:05.590" v="4111" actId="1076"/>
          <ac:picMkLst>
            <pc:docMk/>
            <pc:sldMk cId="1685632458" sldId="409"/>
            <ac:picMk id="1032" creationId="{211EF001-1246-48E2-67F7-A7AE8F7BB054}"/>
          </ac:picMkLst>
        </pc:picChg>
      </pc:sldChg>
      <pc:sldChg chg="add del">
        <pc:chgData name="Andrew Mason" userId="0ce90933-856e-4c15-bb61-60dbf605a9cb" providerId="ADAL" clId="{00048658-DC2B-42B0-8D02-679A1DE5668B}" dt="2023-10-22T20:17:09.563" v="3092" actId="47"/>
        <pc:sldMkLst>
          <pc:docMk/>
          <pc:sldMk cId="3038190404" sldId="409"/>
        </pc:sldMkLst>
      </pc:sldChg>
      <pc:sldChg chg="addSp modSp add mod modAnim">
        <pc:chgData name="Andrew Mason" userId="0ce90933-856e-4c15-bb61-60dbf605a9cb" providerId="ADAL" clId="{00048658-DC2B-42B0-8D02-679A1DE5668B}" dt="2023-10-22T22:06:28.217" v="8709"/>
        <pc:sldMkLst>
          <pc:docMk/>
          <pc:sldMk cId="3657165582" sldId="410"/>
        </pc:sldMkLst>
        <pc:spChg chg="add mod">
          <ac:chgData name="Andrew Mason" userId="0ce90933-856e-4c15-bb61-60dbf605a9cb" providerId="ADAL" clId="{00048658-DC2B-42B0-8D02-679A1DE5668B}" dt="2023-10-22T20:49:55.229" v="4671" actId="5793"/>
          <ac:spMkLst>
            <pc:docMk/>
            <pc:sldMk cId="3657165582" sldId="410"/>
            <ac:spMk id="4" creationId="{3CB005DA-8E12-7D6B-8CE4-222A302FF3ED}"/>
          </ac:spMkLst>
        </pc:spChg>
        <pc:spChg chg="add mod">
          <ac:chgData name="Andrew Mason" userId="0ce90933-856e-4c15-bb61-60dbf605a9cb" providerId="ADAL" clId="{00048658-DC2B-42B0-8D02-679A1DE5668B}" dt="2023-10-22T20:50:25.978" v="4786" actId="1076"/>
          <ac:spMkLst>
            <pc:docMk/>
            <pc:sldMk cId="3657165582" sldId="410"/>
            <ac:spMk id="6" creationId="{C3E3F333-ED7C-29EE-73A7-FBD7082B937E}"/>
          </ac:spMkLst>
        </pc:spChg>
        <pc:spChg chg="mod">
          <ac:chgData name="Andrew Mason" userId="0ce90933-856e-4c15-bb61-60dbf605a9cb" providerId="ADAL" clId="{00048658-DC2B-42B0-8D02-679A1DE5668B}" dt="2023-10-22T20:44:04.384" v="4641" actId="5793"/>
          <ac:spMkLst>
            <pc:docMk/>
            <pc:sldMk cId="3657165582" sldId="410"/>
            <ac:spMk id="9" creationId="{18B55656-6FEB-CB39-82CE-E10654FA1C7F}"/>
          </ac:spMkLst>
        </pc:spChg>
        <pc:picChg chg="add mod">
          <ac:chgData name="Andrew Mason" userId="0ce90933-856e-4c15-bb61-60dbf605a9cb" providerId="ADAL" clId="{00048658-DC2B-42B0-8D02-679A1DE5668B}" dt="2023-10-22T22:06:28.217" v="8709"/>
          <ac:picMkLst>
            <pc:docMk/>
            <pc:sldMk cId="3657165582" sldId="410"/>
            <ac:picMk id="2050" creationId="{F9493519-A1B7-D159-1AC0-D80447F1EC6C}"/>
          </ac:picMkLst>
        </pc:picChg>
        <pc:picChg chg="add mod">
          <ac:chgData name="Andrew Mason" userId="0ce90933-856e-4c15-bb61-60dbf605a9cb" providerId="ADAL" clId="{00048658-DC2B-42B0-8D02-679A1DE5668B}" dt="2023-10-22T20:50:32.233" v="4791" actId="1036"/>
          <ac:picMkLst>
            <pc:docMk/>
            <pc:sldMk cId="3657165582" sldId="410"/>
            <ac:picMk id="2052" creationId="{2A962B2E-6E08-0854-63DF-67E4153BA216}"/>
          </ac:picMkLst>
        </pc:picChg>
      </pc:sldChg>
      <pc:sldChg chg="add del">
        <pc:chgData name="Andrew Mason" userId="0ce90933-856e-4c15-bb61-60dbf605a9cb" providerId="ADAL" clId="{00048658-DC2B-42B0-8D02-679A1DE5668B}" dt="2023-10-22T20:17:09.563" v="3092" actId="47"/>
        <pc:sldMkLst>
          <pc:docMk/>
          <pc:sldMk cId="4114245754" sldId="410"/>
        </pc:sldMkLst>
      </pc:sldChg>
      <pc:sldChg chg="add del">
        <pc:chgData name="Andrew Mason" userId="0ce90933-856e-4c15-bb61-60dbf605a9cb" providerId="ADAL" clId="{00048658-DC2B-42B0-8D02-679A1DE5668B}" dt="2023-10-22T20:17:09.563" v="3092" actId="47"/>
        <pc:sldMkLst>
          <pc:docMk/>
          <pc:sldMk cId="2414412709" sldId="411"/>
        </pc:sldMkLst>
      </pc:sldChg>
      <pc:sldChg chg="addSp modSp add mod">
        <pc:chgData name="Andrew Mason" userId="0ce90933-856e-4c15-bb61-60dbf605a9cb" providerId="ADAL" clId="{00048658-DC2B-42B0-8D02-679A1DE5668B}" dt="2023-10-22T20:58:00.934" v="5386" actId="1076"/>
        <pc:sldMkLst>
          <pc:docMk/>
          <pc:sldMk cId="3438341856" sldId="411"/>
        </pc:sldMkLst>
        <pc:spChg chg="mod">
          <ac:chgData name="Andrew Mason" userId="0ce90933-856e-4c15-bb61-60dbf605a9cb" providerId="ADAL" clId="{00048658-DC2B-42B0-8D02-679A1DE5668B}" dt="2023-10-22T20:58:00.934" v="5386" actId="1076"/>
          <ac:spMkLst>
            <pc:docMk/>
            <pc:sldMk cId="3438341856" sldId="411"/>
            <ac:spMk id="9" creationId="{18B55656-6FEB-CB39-82CE-E10654FA1C7F}"/>
          </ac:spMkLst>
        </pc:spChg>
        <pc:picChg chg="add mod">
          <ac:chgData name="Andrew Mason" userId="0ce90933-856e-4c15-bb61-60dbf605a9cb" providerId="ADAL" clId="{00048658-DC2B-42B0-8D02-679A1DE5668B}" dt="2023-10-22T20:57:58.615" v="5385" actId="14100"/>
          <ac:picMkLst>
            <pc:docMk/>
            <pc:sldMk cId="3438341856" sldId="411"/>
            <ac:picMk id="4" creationId="{F144D8DD-882C-E077-E271-4CBE459F1926}"/>
          </ac:picMkLst>
        </pc:picChg>
      </pc:sldChg>
      <pc:sldChg chg="addSp modSp add mod">
        <pc:chgData name="Andrew Mason" userId="0ce90933-856e-4c15-bb61-60dbf605a9cb" providerId="ADAL" clId="{00048658-DC2B-42B0-8D02-679A1DE5668B}" dt="2023-10-22T21:38:32.840" v="7324" actId="20577"/>
        <pc:sldMkLst>
          <pc:docMk/>
          <pc:sldMk cId="3334358370" sldId="412"/>
        </pc:sldMkLst>
        <pc:spChg chg="mod">
          <ac:chgData name="Andrew Mason" userId="0ce90933-856e-4c15-bb61-60dbf605a9cb" providerId="ADAL" clId="{00048658-DC2B-42B0-8D02-679A1DE5668B}" dt="2023-10-22T21:38:32.840" v="7324" actId="20577"/>
          <ac:spMkLst>
            <pc:docMk/>
            <pc:sldMk cId="3334358370" sldId="412"/>
            <ac:spMk id="9" creationId="{18B55656-6FEB-CB39-82CE-E10654FA1C7F}"/>
          </ac:spMkLst>
        </pc:spChg>
        <pc:picChg chg="add mod">
          <ac:chgData name="Andrew Mason" userId="0ce90933-856e-4c15-bb61-60dbf605a9cb" providerId="ADAL" clId="{00048658-DC2B-42B0-8D02-679A1DE5668B}" dt="2023-10-22T21:15:21.146" v="5933" actId="1076"/>
          <ac:picMkLst>
            <pc:docMk/>
            <pc:sldMk cId="3334358370" sldId="412"/>
            <ac:picMk id="4" creationId="{BF85260C-B095-09A6-B02B-95C6B4DDB6C4}"/>
          </ac:picMkLst>
        </pc:picChg>
      </pc:sldChg>
      <pc:sldChg chg="add del">
        <pc:chgData name="Andrew Mason" userId="0ce90933-856e-4c15-bb61-60dbf605a9cb" providerId="ADAL" clId="{00048658-DC2B-42B0-8D02-679A1DE5668B}" dt="2023-10-22T20:17:09.563" v="3092" actId="47"/>
        <pc:sldMkLst>
          <pc:docMk/>
          <pc:sldMk cId="3960531421" sldId="412"/>
        </pc:sldMkLst>
      </pc:sldChg>
      <pc:sldChg chg="addSp delSp modSp add mod modAnim">
        <pc:chgData name="Andrew Mason" userId="0ce90933-856e-4c15-bb61-60dbf605a9cb" providerId="ADAL" clId="{00048658-DC2B-42B0-8D02-679A1DE5668B}" dt="2023-10-22T22:18:35.026" v="8866" actId="732"/>
        <pc:sldMkLst>
          <pc:docMk/>
          <pc:sldMk cId="2084702358" sldId="413"/>
        </pc:sldMkLst>
        <pc:spChg chg="mod">
          <ac:chgData name="Andrew Mason" userId="0ce90933-856e-4c15-bb61-60dbf605a9cb" providerId="ADAL" clId="{00048658-DC2B-42B0-8D02-679A1DE5668B}" dt="2023-10-22T21:18:37.917" v="6273" actId="1076"/>
          <ac:spMkLst>
            <pc:docMk/>
            <pc:sldMk cId="2084702358" sldId="413"/>
            <ac:spMk id="9" creationId="{18B55656-6FEB-CB39-82CE-E10654FA1C7F}"/>
          </ac:spMkLst>
        </pc:spChg>
        <pc:spChg chg="add del mod">
          <ac:chgData name="Andrew Mason" userId="0ce90933-856e-4c15-bb61-60dbf605a9cb" providerId="ADAL" clId="{00048658-DC2B-42B0-8D02-679A1DE5668B}" dt="2023-10-22T21:20:46.707" v="6378"/>
          <ac:spMkLst>
            <pc:docMk/>
            <pc:sldMk cId="2084702358" sldId="413"/>
            <ac:spMk id="10" creationId="{C625D76B-CA1A-AB41-7404-BC38ECE44C6E}"/>
          </ac:spMkLst>
        </pc:spChg>
        <pc:spChg chg="add del mod">
          <ac:chgData name="Andrew Mason" userId="0ce90933-856e-4c15-bb61-60dbf605a9cb" providerId="ADAL" clId="{00048658-DC2B-42B0-8D02-679A1DE5668B}" dt="2023-10-22T21:20:46.707" v="6378"/>
          <ac:spMkLst>
            <pc:docMk/>
            <pc:sldMk cId="2084702358" sldId="413"/>
            <ac:spMk id="11" creationId="{5A2066DB-7284-F964-9DEA-F07AB2B688E2}"/>
          </ac:spMkLst>
        </pc:spChg>
        <pc:spChg chg="add del mod">
          <ac:chgData name="Andrew Mason" userId="0ce90933-856e-4c15-bb61-60dbf605a9cb" providerId="ADAL" clId="{00048658-DC2B-42B0-8D02-679A1DE5668B}" dt="2023-10-22T21:20:46.707" v="6378"/>
          <ac:spMkLst>
            <pc:docMk/>
            <pc:sldMk cId="2084702358" sldId="413"/>
            <ac:spMk id="12" creationId="{E8E4EAB2-50DD-9D08-2B7F-3ABB6463B874}"/>
          </ac:spMkLst>
        </pc:spChg>
        <pc:spChg chg="add del mod">
          <ac:chgData name="Andrew Mason" userId="0ce90933-856e-4c15-bb61-60dbf605a9cb" providerId="ADAL" clId="{00048658-DC2B-42B0-8D02-679A1DE5668B}" dt="2023-10-22T21:20:46.707" v="6378"/>
          <ac:spMkLst>
            <pc:docMk/>
            <pc:sldMk cId="2084702358" sldId="413"/>
            <ac:spMk id="14" creationId="{2FAB3DA2-361C-A242-9E63-114243B972F9}"/>
          </ac:spMkLst>
        </pc:spChg>
        <pc:spChg chg="add del mod">
          <ac:chgData name="Andrew Mason" userId="0ce90933-856e-4c15-bb61-60dbf605a9cb" providerId="ADAL" clId="{00048658-DC2B-42B0-8D02-679A1DE5668B}" dt="2023-10-22T21:20:46.707" v="6378"/>
          <ac:spMkLst>
            <pc:docMk/>
            <pc:sldMk cId="2084702358" sldId="413"/>
            <ac:spMk id="15" creationId="{9DE8DF20-67F0-DD76-20D5-877BB37AAF20}"/>
          </ac:spMkLst>
        </pc:spChg>
        <pc:spChg chg="add del mod">
          <ac:chgData name="Andrew Mason" userId="0ce90933-856e-4c15-bb61-60dbf605a9cb" providerId="ADAL" clId="{00048658-DC2B-42B0-8D02-679A1DE5668B}" dt="2023-10-22T21:20:46.707" v="6378"/>
          <ac:spMkLst>
            <pc:docMk/>
            <pc:sldMk cId="2084702358" sldId="413"/>
            <ac:spMk id="18" creationId="{600B13AF-CAF2-1CDE-6231-FCC23C59A288}"/>
          </ac:spMkLst>
        </pc:spChg>
        <pc:spChg chg="add del mod">
          <ac:chgData name="Andrew Mason" userId="0ce90933-856e-4c15-bb61-60dbf605a9cb" providerId="ADAL" clId="{00048658-DC2B-42B0-8D02-679A1DE5668B}" dt="2023-10-22T21:20:46.707" v="6378"/>
          <ac:spMkLst>
            <pc:docMk/>
            <pc:sldMk cId="2084702358" sldId="413"/>
            <ac:spMk id="19" creationId="{D174E14D-E682-6858-8FB6-E6C6830627DD}"/>
          </ac:spMkLst>
        </pc:spChg>
        <pc:spChg chg="add mod">
          <ac:chgData name="Andrew Mason" userId="0ce90933-856e-4c15-bb61-60dbf605a9cb" providerId="ADAL" clId="{00048658-DC2B-42B0-8D02-679A1DE5668B}" dt="2023-10-22T21:22:28.640" v="6495" actId="1076"/>
          <ac:spMkLst>
            <pc:docMk/>
            <pc:sldMk cId="2084702358" sldId="413"/>
            <ac:spMk id="22" creationId="{5A5E5886-B41C-04EC-4F02-630D81E7A026}"/>
          </ac:spMkLst>
        </pc:spChg>
        <pc:picChg chg="add del mod">
          <ac:chgData name="Andrew Mason" userId="0ce90933-856e-4c15-bb61-60dbf605a9cb" providerId="ADAL" clId="{00048658-DC2B-42B0-8D02-679A1DE5668B}" dt="2023-10-22T21:18:34.151" v="6272" actId="478"/>
          <ac:picMkLst>
            <pc:docMk/>
            <pc:sldMk cId="2084702358" sldId="413"/>
            <ac:picMk id="4" creationId="{24360025-A41A-8E3E-FDEF-79EB726F2DF4}"/>
          </ac:picMkLst>
        </pc:picChg>
        <pc:picChg chg="add del mod">
          <ac:chgData name="Andrew Mason" userId="0ce90933-856e-4c15-bb61-60dbf605a9cb" providerId="ADAL" clId="{00048658-DC2B-42B0-8D02-679A1DE5668B}" dt="2023-10-22T21:19:32.031" v="6291" actId="478"/>
          <ac:picMkLst>
            <pc:docMk/>
            <pc:sldMk cId="2084702358" sldId="413"/>
            <ac:picMk id="6" creationId="{9739442D-9C0D-8BD5-5F43-3EA0EBE3A612}"/>
          </ac:picMkLst>
        </pc:picChg>
        <pc:picChg chg="add del mod modCrop">
          <ac:chgData name="Andrew Mason" userId="0ce90933-856e-4c15-bb61-60dbf605a9cb" providerId="ADAL" clId="{00048658-DC2B-42B0-8D02-679A1DE5668B}" dt="2023-10-22T21:20:45.303" v="6376" actId="478"/>
          <ac:picMkLst>
            <pc:docMk/>
            <pc:sldMk cId="2084702358" sldId="413"/>
            <ac:picMk id="8" creationId="{A1C6FF54-3336-ED96-5339-5BFC921BB292}"/>
          </ac:picMkLst>
        </pc:picChg>
        <pc:picChg chg="add mod modCrop">
          <ac:chgData name="Andrew Mason" userId="0ce90933-856e-4c15-bb61-60dbf605a9cb" providerId="ADAL" clId="{00048658-DC2B-42B0-8D02-679A1DE5668B}" dt="2023-10-22T21:21:05.270" v="6386" actId="14100"/>
          <ac:picMkLst>
            <pc:docMk/>
            <pc:sldMk cId="2084702358" sldId="413"/>
            <ac:picMk id="20" creationId="{937CA4F8-F8CC-A0FD-3370-A3E74D9EEBD7}"/>
          </ac:picMkLst>
        </pc:picChg>
        <pc:picChg chg="add mod">
          <ac:chgData name="Andrew Mason" userId="0ce90933-856e-4c15-bb61-60dbf605a9cb" providerId="ADAL" clId="{00048658-DC2B-42B0-8D02-679A1DE5668B}" dt="2023-10-22T22:18:35.026" v="8866" actId="732"/>
          <ac:picMkLst>
            <pc:docMk/>
            <pc:sldMk cId="2084702358" sldId="413"/>
            <ac:picMk id="21" creationId="{F05A5F8A-481B-9906-26AC-7D41C8B007F4}"/>
          </ac:picMkLst>
        </pc:picChg>
        <pc:cxnChg chg="add del mod">
          <ac:chgData name="Andrew Mason" userId="0ce90933-856e-4c15-bb61-60dbf605a9cb" providerId="ADAL" clId="{00048658-DC2B-42B0-8D02-679A1DE5668B}" dt="2023-10-22T21:20:46.707" v="6378"/>
          <ac:cxnSpMkLst>
            <pc:docMk/>
            <pc:sldMk cId="2084702358" sldId="413"/>
            <ac:cxnSpMk id="13" creationId="{DFCF0303-A3DB-F262-4AB3-5145214183A3}"/>
          </ac:cxnSpMkLst>
        </pc:cxnChg>
        <pc:cxnChg chg="add del mod">
          <ac:chgData name="Andrew Mason" userId="0ce90933-856e-4c15-bb61-60dbf605a9cb" providerId="ADAL" clId="{00048658-DC2B-42B0-8D02-679A1DE5668B}" dt="2023-10-22T21:20:46.707" v="6378"/>
          <ac:cxnSpMkLst>
            <pc:docMk/>
            <pc:sldMk cId="2084702358" sldId="413"/>
            <ac:cxnSpMk id="16" creationId="{E58EC18C-7A6A-A780-92C0-A35670729993}"/>
          </ac:cxnSpMkLst>
        </pc:cxnChg>
        <pc:cxnChg chg="add del mod">
          <ac:chgData name="Andrew Mason" userId="0ce90933-856e-4c15-bb61-60dbf605a9cb" providerId="ADAL" clId="{00048658-DC2B-42B0-8D02-679A1DE5668B}" dt="2023-10-22T21:20:46.707" v="6378"/>
          <ac:cxnSpMkLst>
            <pc:docMk/>
            <pc:sldMk cId="2084702358" sldId="413"/>
            <ac:cxnSpMk id="17" creationId="{4FB30C57-EFAE-FF3D-EE53-553730EA3BB3}"/>
          </ac:cxnSpMkLst>
        </pc:cxnChg>
      </pc:sldChg>
      <pc:sldChg chg="add del">
        <pc:chgData name="Andrew Mason" userId="0ce90933-856e-4c15-bb61-60dbf605a9cb" providerId="ADAL" clId="{00048658-DC2B-42B0-8D02-679A1DE5668B}" dt="2023-10-22T20:17:09.563" v="3092" actId="47"/>
        <pc:sldMkLst>
          <pc:docMk/>
          <pc:sldMk cId="3764038526" sldId="413"/>
        </pc:sldMkLst>
      </pc:sldChg>
      <pc:sldChg chg="addSp delSp modSp add mod modAnim">
        <pc:chgData name="Andrew Mason" userId="0ce90933-856e-4c15-bb61-60dbf605a9cb" providerId="ADAL" clId="{00048658-DC2B-42B0-8D02-679A1DE5668B}" dt="2023-10-22T21:37:43.227" v="7317" actId="1076"/>
        <pc:sldMkLst>
          <pc:docMk/>
          <pc:sldMk cId="2932548197" sldId="414"/>
        </pc:sldMkLst>
        <pc:spChg chg="mod">
          <ac:chgData name="Andrew Mason" userId="0ce90933-856e-4c15-bb61-60dbf605a9cb" providerId="ADAL" clId="{00048658-DC2B-42B0-8D02-679A1DE5668B}" dt="2023-10-22T21:37:07.451" v="7275" actId="1076"/>
          <ac:spMkLst>
            <pc:docMk/>
            <pc:sldMk cId="2932548197" sldId="414"/>
            <ac:spMk id="3" creationId="{891CEBDD-2037-97F4-A294-11B023CAA2DD}"/>
          </ac:spMkLst>
        </pc:spChg>
        <pc:spChg chg="mod">
          <ac:chgData name="Andrew Mason" userId="0ce90933-856e-4c15-bb61-60dbf605a9cb" providerId="ADAL" clId="{00048658-DC2B-42B0-8D02-679A1DE5668B}" dt="2023-10-22T21:32:54.584" v="7195" actId="1076"/>
          <ac:spMkLst>
            <pc:docMk/>
            <pc:sldMk cId="2932548197" sldId="414"/>
            <ac:spMk id="9" creationId="{18B55656-6FEB-CB39-82CE-E10654FA1C7F}"/>
          </ac:spMkLst>
        </pc:spChg>
        <pc:spChg chg="add del mod">
          <ac:chgData name="Andrew Mason" userId="0ce90933-856e-4c15-bb61-60dbf605a9cb" providerId="ADAL" clId="{00048658-DC2B-42B0-8D02-679A1DE5668B}" dt="2023-10-22T21:35:06.227" v="7252" actId="478"/>
          <ac:spMkLst>
            <pc:docMk/>
            <pc:sldMk cId="2932548197" sldId="414"/>
            <ac:spMk id="10" creationId="{EFB9D950-9AD2-90D1-2345-E82B1ACA2D9B}"/>
          </ac:spMkLst>
        </pc:spChg>
        <pc:spChg chg="add mod">
          <ac:chgData name="Andrew Mason" userId="0ce90933-856e-4c15-bb61-60dbf605a9cb" providerId="ADAL" clId="{00048658-DC2B-42B0-8D02-679A1DE5668B}" dt="2023-10-22T21:35:11.157" v="7254" actId="14100"/>
          <ac:spMkLst>
            <pc:docMk/>
            <pc:sldMk cId="2932548197" sldId="414"/>
            <ac:spMk id="11" creationId="{4E6B74E9-483A-81F7-4933-A16119EDAF8B}"/>
          </ac:spMkLst>
        </pc:spChg>
        <pc:spChg chg="add mod">
          <ac:chgData name="Andrew Mason" userId="0ce90933-856e-4c15-bb61-60dbf605a9cb" providerId="ADAL" clId="{00048658-DC2B-42B0-8D02-679A1DE5668B}" dt="2023-10-22T21:37:13.359" v="7276" actId="1076"/>
          <ac:spMkLst>
            <pc:docMk/>
            <pc:sldMk cId="2932548197" sldId="414"/>
            <ac:spMk id="14" creationId="{021E6778-B4DF-1B4B-4D26-935D629B98BA}"/>
          </ac:spMkLst>
        </pc:spChg>
        <pc:spChg chg="add mod">
          <ac:chgData name="Andrew Mason" userId="0ce90933-856e-4c15-bb61-60dbf605a9cb" providerId="ADAL" clId="{00048658-DC2B-42B0-8D02-679A1DE5668B}" dt="2023-10-22T21:37:13.359" v="7276" actId="1076"/>
          <ac:spMkLst>
            <pc:docMk/>
            <pc:sldMk cId="2932548197" sldId="414"/>
            <ac:spMk id="16" creationId="{B23BDF04-7383-C69E-4770-9E2C9C0B4C3D}"/>
          </ac:spMkLst>
        </pc:spChg>
        <pc:spChg chg="add mod">
          <ac:chgData name="Andrew Mason" userId="0ce90933-856e-4c15-bb61-60dbf605a9cb" providerId="ADAL" clId="{00048658-DC2B-42B0-8D02-679A1DE5668B}" dt="2023-10-22T21:37:22.554" v="7279" actId="14100"/>
          <ac:spMkLst>
            <pc:docMk/>
            <pc:sldMk cId="2932548197" sldId="414"/>
            <ac:spMk id="17" creationId="{6430DB4C-C4A6-FE78-99E3-D5B673052739}"/>
          </ac:spMkLst>
        </pc:spChg>
        <pc:spChg chg="add mod">
          <ac:chgData name="Andrew Mason" userId="0ce90933-856e-4c15-bb61-60dbf605a9cb" providerId="ADAL" clId="{00048658-DC2B-42B0-8D02-679A1DE5668B}" dt="2023-10-22T21:37:43.227" v="7317" actId="1076"/>
          <ac:spMkLst>
            <pc:docMk/>
            <pc:sldMk cId="2932548197" sldId="414"/>
            <ac:spMk id="18" creationId="{939FB189-9921-1862-2207-A072C36DA8FA}"/>
          </ac:spMkLst>
        </pc:spChg>
        <pc:grpChg chg="add del mod">
          <ac:chgData name="Andrew Mason" userId="0ce90933-856e-4c15-bb61-60dbf605a9cb" providerId="ADAL" clId="{00048658-DC2B-42B0-8D02-679A1DE5668B}" dt="2023-10-22T21:35:06.227" v="7252" actId="478"/>
          <ac:grpSpMkLst>
            <pc:docMk/>
            <pc:sldMk cId="2932548197" sldId="414"/>
            <ac:grpSpMk id="12" creationId="{76246FA5-6A82-E836-DD96-AE6E0C1231A5}"/>
          </ac:grpSpMkLst>
        </pc:grpChg>
        <pc:grpChg chg="add mod">
          <ac:chgData name="Andrew Mason" userId="0ce90933-856e-4c15-bb61-60dbf605a9cb" providerId="ADAL" clId="{00048658-DC2B-42B0-8D02-679A1DE5668B}" dt="2023-10-22T21:37:13.359" v="7276" actId="1076"/>
          <ac:grpSpMkLst>
            <pc:docMk/>
            <pc:sldMk cId="2932548197" sldId="414"/>
            <ac:grpSpMk id="13" creationId="{7DE3E7D1-6E7E-9F38-B1C2-D86A0B5C76B4}"/>
          </ac:grpSpMkLst>
        </pc:grpChg>
        <pc:picChg chg="add del">
          <ac:chgData name="Andrew Mason" userId="0ce90933-856e-4c15-bb61-60dbf605a9cb" providerId="ADAL" clId="{00048658-DC2B-42B0-8D02-679A1DE5668B}" dt="2023-10-22T21:32:37.487" v="7161" actId="478"/>
          <ac:picMkLst>
            <pc:docMk/>
            <pc:sldMk cId="2932548197" sldId="414"/>
            <ac:picMk id="4" creationId="{9FADC27A-E7CE-17AC-A1EB-AF8EC9FA089D}"/>
          </ac:picMkLst>
        </pc:picChg>
        <pc:picChg chg="add mod modCrop">
          <ac:chgData name="Andrew Mason" userId="0ce90933-856e-4c15-bb61-60dbf605a9cb" providerId="ADAL" clId="{00048658-DC2B-42B0-8D02-679A1DE5668B}" dt="2023-10-22T21:36:50.219" v="7271" actId="732"/>
          <ac:picMkLst>
            <pc:docMk/>
            <pc:sldMk cId="2932548197" sldId="414"/>
            <ac:picMk id="6" creationId="{501B3F69-6090-AECD-902B-E8C47BE7524C}"/>
          </ac:picMkLst>
        </pc:picChg>
        <pc:picChg chg="add mod ord">
          <ac:chgData name="Andrew Mason" userId="0ce90933-856e-4c15-bb61-60dbf605a9cb" providerId="ADAL" clId="{00048658-DC2B-42B0-8D02-679A1DE5668B}" dt="2023-10-22T21:37:13.359" v="7276" actId="1076"/>
          <ac:picMkLst>
            <pc:docMk/>
            <pc:sldMk cId="2932548197" sldId="414"/>
            <ac:picMk id="8" creationId="{4A3F74EF-34A0-90ED-7AA5-2E8CFB278F08}"/>
          </ac:picMkLst>
        </pc:picChg>
      </pc:sldChg>
      <pc:sldChg chg="add del">
        <pc:chgData name="Andrew Mason" userId="0ce90933-856e-4c15-bb61-60dbf605a9cb" providerId="ADAL" clId="{00048658-DC2B-42B0-8D02-679A1DE5668B}" dt="2023-10-22T20:17:09.563" v="3092" actId="47"/>
        <pc:sldMkLst>
          <pc:docMk/>
          <pc:sldMk cId="3484575452" sldId="414"/>
        </pc:sldMkLst>
      </pc:sldChg>
      <pc:sldChg chg="addSp delSp modSp add mod modAnim">
        <pc:chgData name="Andrew Mason" userId="0ce90933-856e-4c15-bb61-60dbf605a9cb" providerId="ADAL" clId="{00048658-DC2B-42B0-8D02-679A1DE5668B}" dt="2023-10-22T22:57:44.437" v="11875"/>
        <pc:sldMkLst>
          <pc:docMk/>
          <pc:sldMk cId="1136561822" sldId="415"/>
        </pc:sldMkLst>
        <pc:spChg chg="add del">
          <ac:chgData name="Andrew Mason" userId="0ce90933-856e-4c15-bb61-60dbf605a9cb" providerId="ADAL" clId="{00048658-DC2B-42B0-8D02-679A1DE5668B}" dt="2023-10-22T22:31:17.097" v="10220" actId="478"/>
          <ac:spMkLst>
            <pc:docMk/>
            <pc:sldMk cId="1136561822" sldId="415"/>
            <ac:spMk id="4" creationId="{8DDA5526-2FAA-4E7D-3071-5583E955A294}"/>
          </ac:spMkLst>
        </pc:spChg>
        <pc:spChg chg="add mod">
          <ac:chgData name="Andrew Mason" userId="0ce90933-856e-4c15-bb61-60dbf605a9cb" providerId="ADAL" clId="{00048658-DC2B-42B0-8D02-679A1DE5668B}" dt="2023-10-22T22:31:32.975" v="10226" actId="1076"/>
          <ac:spMkLst>
            <pc:docMk/>
            <pc:sldMk cId="1136561822" sldId="415"/>
            <ac:spMk id="6" creationId="{633BF5D0-EF36-FCE4-EC7A-54ADAD9F7DC9}"/>
          </ac:spMkLst>
        </pc:spChg>
        <pc:spChg chg="add mod">
          <ac:chgData name="Andrew Mason" userId="0ce90933-856e-4c15-bb61-60dbf605a9cb" providerId="ADAL" clId="{00048658-DC2B-42B0-8D02-679A1DE5668B}" dt="2023-10-22T22:31:39.923" v="10230" actId="1076"/>
          <ac:spMkLst>
            <pc:docMk/>
            <pc:sldMk cId="1136561822" sldId="415"/>
            <ac:spMk id="8" creationId="{DC381ECD-824A-ECC7-57F7-9CA48F33A4EF}"/>
          </ac:spMkLst>
        </pc:spChg>
        <pc:spChg chg="mod">
          <ac:chgData name="Andrew Mason" userId="0ce90933-856e-4c15-bb61-60dbf605a9cb" providerId="ADAL" clId="{00048658-DC2B-42B0-8D02-679A1DE5668B}" dt="2023-10-22T22:30:56.647" v="10215" actId="14100"/>
          <ac:spMkLst>
            <pc:docMk/>
            <pc:sldMk cId="1136561822" sldId="415"/>
            <ac:spMk id="9" creationId="{18B55656-6FEB-CB39-82CE-E10654FA1C7F}"/>
          </ac:spMkLst>
        </pc:spChg>
        <pc:spChg chg="add mod">
          <ac:chgData name="Andrew Mason" userId="0ce90933-856e-4c15-bb61-60dbf605a9cb" providerId="ADAL" clId="{00048658-DC2B-42B0-8D02-679A1DE5668B}" dt="2023-10-22T22:57:41.587" v="11874" actId="1076"/>
          <ac:spMkLst>
            <pc:docMk/>
            <pc:sldMk cId="1136561822" sldId="415"/>
            <ac:spMk id="10" creationId="{BD52336F-B0E9-61B0-EDA4-D9B64A05FD35}"/>
          </ac:spMkLst>
        </pc:spChg>
        <pc:picChg chg="add mod">
          <ac:chgData name="Andrew Mason" userId="0ce90933-856e-4c15-bb61-60dbf605a9cb" providerId="ADAL" clId="{00048658-DC2B-42B0-8D02-679A1DE5668B}" dt="2023-10-22T22:31:43.038" v="10237" actId="1037"/>
          <ac:picMkLst>
            <pc:docMk/>
            <pc:sldMk cId="1136561822" sldId="415"/>
            <ac:picMk id="4098" creationId="{C885E34D-928B-9358-B154-38828D2FB9D0}"/>
          </ac:picMkLst>
        </pc:picChg>
      </pc:sldChg>
      <pc:sldChg chg="modSp add del mod">
        <pc:chgData name="Andrew Mason" userId="0ce90933-856e-4c15-bb61-60dbf605a9cb" providerId="ADAL" clId="{00048658-DC2B-42B0-8D02-679A1DE5668B}" dt="2023-10-22T20:17:09.563" v="3092" actId="47"/>
        <pc:sldMkLst>
          <pc:docMk/>
          <pc:sldMk cId="3440440395" sldId="415"/>
        </pc:sldMkLst>
        <pc:spChg chg="mod">
          <ac:chgData name="Andrew Mason" userId="0ce90933-856e-4c15-bb61-60dbf605a9cb" providerId="ADAL" clId="{00048658-DC2B-42B0-8D02-679A1DE5668B}" dt="2023-10-22T20:16:55.847" v="3091" actId="404"/>
          <ac:spMkLst>
            <pc:docMk/>
            <pc:sldMk cId="3440440395" sldId="415"/>
            <ac:spMk id="9" creationId="{18B55656-6FEB-CB39-82CE-E10654FA1C7F}"/>
          </ac:spMkLst>
        </pc:spChg>
      </pc:sldChg>
      <pc:sldChg chg="modSp add mod">
        <pc:chgData name="Andrew Mason" userId="0ce90933-856e-4c15-bb61-60dbf605a9cb" providerId="ADAL" clId="{00048658-DC2B-42B0-8D02-679A1DE5668B}" dt="2023-10-22T22:29:19.872" v="10145" actId="20577"/>
        <pc:sldMkLst>
          <pc:docMk/>
          <pc:sldMk cId="127992883" sldId="416"/>
        </pc:sldMkLst>
        <pc:spChg chg="mod">
          <ac:chgData name="Andrew Mason" userId="0ce90933-856e-4c15-bb61-60dbf605a9cb" providerId="ADAL" clId="{00048658-DC2B-42B0-8D02-679A1DE5668B}" dt="2023-10-22T22:29:19.872" v="10145" actId="20577"/>
          <ac:spMkLst>
            <pc:docMk/>
            <pc:sldMk cId="127992883" sldId="416"/>
            <ac:spMk id="9" creationId="{18B55656-6FEB-CB39-82CE-E10654FA1C7F}"/>
          </ac:spMkLst>
        </pc:spChg>
      </pc:sldChg>
      <pc:sldChg chg="addSp modSp add del mod">
        <pc:chgData name="Andrew Mason" userId="0ce90933-856e-4c15-bb61-60dbf605a9cb" providerId="ADAL" clId="{00048658-DC2B-42B0-8D02-679A1DE5668B}" dt="2023-10-22T20:58:18.140" v="5396" actId="47"/>
        <pc:sldMkLst>
          <pc:docMk/>
          <pc:sldMk cId="1609667679" sldId="417"/>
        </pc:sldMkLst>
        <pc:spChg chg="mod">
          <ac:chgData name="Andrew Mason" userId="0ce90933-856e-4c15-bb61-60dbf605a9cb" providerId="ADAL" clId="{00048658-DC2B-42B0-8D02-679A1DE5668B}" dt="2023-10-22T20:57:17.592" v="5378" actId="20577"/>
          <ac:spMkLst>
            <pc:docMk/>
            <pc:sldMk cId="1609667679" sldId="417"/>
            <ac:spMk id="9" creationId="{18B55656-6FEB-CB39-82CE-E10654FA1C7F}"/>
          </ac:spMkLst>
        </pc:spChg>
        <pc:picChg chg="add mod">
          <ac:chgData name="Andrew Mason" userId="0ce90933-856e-4c15-bb61-60dbf605a9cb" providerId="ADAL" clId="{00048658-DC2B-42B0-8D02-679A1DE5668B}" dt="2023-10-22T20:57:52.528" v="5384" actId="1076"/>
          <ac:picMkLst>
            <pc:docMk/>
            <pc:sldMk cId="1609667679" sldId="417"/>
            <ac:picMk id="6" creationId="{3902A7FD-A1D6-3ACA-DC25-9B5792CD2194}"/>
          </ac:picMkLst>
        </pc:picChg>
      </pc:sldChg>
      <pc:sldChg chg="addSp delSp modSp add mod modAnim">
        <pc:chgData name="Andrew Mason" userId="0ce90933-856e-4c15-bb61-60dbf605a9cb" providerId="ADAL" clId="{00048658-DC2B-42B0-8D02-679A1DE5668B}" dt="2023-10-22T21:21:08.451" v="6387" actId="478"/>
        <pc:sldMkLst>
          <pc:docMk/>
          <pc:sldMk cId="2150926124" sldId="418"/>
        </pc:sldMkLst>
        <pc:spChg chg="mod">
          <ac:chgData name="Andrew Mason" userId="0ce90933-856e-4c15-bb61-60dbf605a9cb" providerId="ADAL" clId="{00048658-DC2B-42B0-8D02-679A1DE5668B}" dt="2023-10-22T20:59:56.162" v="5404" actId="14100"/>
          <ac:spMkLst>
            <pc:docMk/>
            <pc:sldMk cId="2150926124" sldId="418"/>
            <ac:spMk id="9" creationId="{18B55656-6FEB-CB39-82CE-E10654FA1C7F}"/>
          </ac:spMkLst>
        </pc:spChg>
        <pc:spChg chg="add mod">
          <ac:chgData name="Andrew Mason" userId="0ce90933-856e-4c15-bb61-60dbf605a9cb" providerId="ADAL" clId="{00048658-DC2B-42B0-8D02-679A1DE5668B}" dt="2023-10-22T21:04:23.316" v="5798" actId="1076"/>
          <ac:spMkLst>
            <pc:docMk/>
            <pc:sldMk cId="2150926124" sldId="418"/>
            <ac:spMk id="11" creationId="{9BB0732A-4549-F7AE-239F-3F31EFA7A3AE}"/>
          </ac:spMkLst>
        </pc:spChg>
        <pc:spChg chg="add mod">
          <ac:chgData name="Andrew Mason" userId="0ce90933-856e-4c15-bb61-60dbf605a9cb" providerId="ADAL" clId="{00048658-DC2B-42B0-8D02-679A1DE5668B}" dt="2023-10-22T21:01:15.593" v="5496" actId="1076"/>
          <ac:spMkLst>
            <pc:docMk/>
            <pc:sldMk cId="2150926124" sldId="418"/>
            <ac:spMk id="12" creationId="{996D2531-A006-8533-55B9-8B2701594890}"/>
          </ac:spMkLst>
        </pc:spChg>
        <pc:spChg chg="add mod">
          <ac:chgData name="Andrew Mason" userId="0ce90933-856e-4c15-bb61-60dbf605a9cb" providerId="ADAL" clId="{00048658-DC2B-42B0-8D02-679A1DE5668B}" dt="2023-10-22T21:01:10.874" v="5495" actId="1035"/>
          <ac:spMkLst>
            <pc:docMk/>
            <pc:sldMk cId="2150926124" sldId="418"/>
            <ac:spMk id="15" creationId="{3C82329A-2629-F7B9-524B-DEAD679B23AB}"/>
          </ac:spMkLst>
        </pc:spChg>
        <pc:spChg chg="add mod">
          <ac:chgData name="Andrew Mason" userId="0ce90933-856e-4c15-bb61-60dbf605a9cb" providerId="ADAL" clId="{00048658-DC2B-42B0-8D02-679A1DE5668B}" dt="2023-10-22T21:19:11.978" v="6286" actId="1038"/>
          <ac:spMkLst>
            <pc:docMk/>
            <pc:sldMk cId="2150926124" sldId="418"/>
            <ac:spMk id="17" creationId="{383EAA67-8A39-3A90-3FB2-15F2485E9B28}"/>
          </ac:spMkLst>
        </pc:spChg>
        <pc:spChg chg="add mod">
          <ac:chgData name="Andrew Mason" userId="0ce90933-856e-4c15-bb61-60dbf605a9cb" providerId="ADAL" clId="{00048658-DC2B-42B0-8D02-679A1DE5668B}" dt="2023-10-22T21:19:11.978" v="6286" actId="1038"/>
          <ac:spMkLst>
            <pc:docMk/>
            <pc:sldMk cId="2150926124" sldId="418"/>
            <ac:spMk id="18" creationId="{C536CB31-0F25-628E-AA1B-7E9A4D828399}"/>
          </ac:spMkLst>
        </pc:spChg>
        <pc:spChg chg="add mod">
          <ac:chgData name="Andrew Mason" userId="0ce90933-856e-4c15-bb61-60dbf605a9cb" providerId="ADAL" clId="{00048658-DC2B-42B0-8D02-679A1DE5668B}" dt="2023-10-22T21:19:11.978" v="6286" actId="1038"/>
          <ac:spMkLst>
            <pc:docMk/>
            <pc:sldMk cId="2150926124" sldId="418"/>
            <ac:spMk id="22" creationId="{FE5F85C1-BFC5-D663-8635-DB9C010941D0}"/>
          </ac:spMkLst>
        </pc:spChg>
        <pc:spChg chg="add mod">
          <ac:chgData name="Andrew Mason" userId="0ce90933-856e-4c15-bb61-60dbf605a9cb" providerId="ADAL" clId="{00048658-DC2B-42B0-8D02-679A1DE5668B}" dt="2023-10-22T21:19:11.978" v="6286" actId="1038"/>
          <ac:spMkLst>
            <pc:docMk/>
            <pc:sldMk cId="2150926124" sldId="418"/>
            <ac:spMk id="23" creationId="{9B39C9FC-2D90-9F52-1478-57D517FAA8AD}"/>
          </ac:spMkLst>
        </pc:spChg>
        <pc:spChg chg="add del mod ord">
          <ac:chgData name="Andrew Mason" userId="0ce90933-856e-4c15-bb61-60dbf605a9cb" providerId="ADAL" clId="{00048658-DC2B-42B0-8D02-679A1DE5668B}" dt="2023-10-22T21:21:08.451" v="6387" actId="478"/>
          <ac:spMkLst>
            <pc:docMk/>
            <pc:sldMk cId="2150926124" sldId="418"/>
            <ac:spMk id="24" creationId="{5C13CF06-5359-C27F-E82E-6FFC5B9C6667}"/>
          </ac:spMkLst>
        </pc:spChg>
        <pc:picChg chg="add mod">
          <ac:chgData name="Andrew Mason" userId="0ce90933-856e-4c15-bb61-60dbf605a9cb" providerId="ADAL" clId="{00048658-DC2B-42B0-8D02-679A1DE5668B}" dt="2023-10-22T21:00:42.563" v="5464" actId="1036"/>
          <ac:picMkLst>
            <pc:docMk/>
            <pc:sldMk cId="2150926124" sldId="418"/>
            <ac:picMk id="6" creationId="{0BC059AF-3814-7476-CCED-56C37144F6D7}"/>
          </ac:picMkLst>
        </pc:picChg>
        <pc:cxnChg chg="add mod">
          <ac:chgData name="Andrew Mason" userId="0ce90933-856e-4c15-bb61-60dbf605a9cb" providerId="ADAL" clId="{00048658-DC2B-42B0-8D02-679A1DE5668B}" dt="2023-10-22T21:04:23.316" v="5798" actId="1076"/>
          <ac:cxnSpMkLst>
            <pc:docMk/>
            <pc:sldMk cId="2150926124" sldId="418"/>
            <ac:cxnSpMk id="10" creationId="{7C04F1DE-281E-0876-0A9B-2C0483B58B0B}"/>
          </ac:cxnSpMkLst>
        </pc:cxnChg>
        <pc:cxnChg chg="add mod">
          <ac:chgData name="Andrew Mason" userId="0ce90933-856e-4c15-bb61-60dbf605a9cb" providerId="ADAL" clId="{00048658-DC2B-42B0-8D02-679A1DE5668B}" dt="2023-10-22T21:04:23.316" v="5798" actId="1076"/>
          <ac:cxnSpMkLst>
            <pc:docMk/>
            <pc:sldMk cId="2150926124" sldId="418"/>
            <ac:cxnSpMk id="13" creationId="{3D5F286C-5E9B-CC03-D004-908D94F56835}"/>
          </ac:cxnSpMkLst>
        </pc:cxnChg>
        <pc:cxnChg chg="add mod">
          <ac:chgData name="Andrew Mason" userId="0ce90933-856e-4c15-bb61-60dbf605a9cb" providerId="ADAL" clId="{00048658-DC2B-42B0-8D02-679A1DE5668B}" dt="2023-10-22T21:19:11.978" v="6286" actId="1038"/>
          <ac:cxnSpMkLst>
            <pc:docMk/>
            <pc:sldMk cId="2150926124" sldId="418"/>
            <ac:cxnSpMk id="16" creationId="{0B2E335B-15D1-9643-51F0-8B7C01CA5235}"/>
          </ac:cxnSpMkLst>
        </pc:cxnChg>
        <pc:cxnChg chg="add mod">
          <ac:chgData name="Andrew Mason" userId="0ce90933-856e-4c15-bb61-60dbf605a9cb" providerId="ADAL" clId="{00048658-DC2B-42B0-8D02-679A1DE5668B}" dt="2023-10-22T21:19:11.978" v="6286" actId="1038"/>
          <ac:cxnSpMkLst>
            <pc:docMk/>
            <pc:sldMk cId="2150926124" sldId="418"/>
            <ac:cxnSpMk id="19" creationId="{07F43590-CE42-8A29-696C-B67DD6B1F4B6}"/>
          </ac:cxnSpMkLst>
        </pc:cxnChg>
        <pc:cxnChg chg="add mod">
          <ac:chgData name="Andrew Mason" userId="0ce90933-856e-4c15-bb61-60dbf605a9cb" providerId="ADAL" clId="{00048658-DC2B-42B0-8D02-679A1DE5668B}" dt="2023-10-22T21:19:11.978" v="6286" actId="1038"/>
          <ac:cxnSpMkLst>
            <pc:docMk/>
            <pc:sldMk cId="2150926124" sldId="418"/>
            <ac:cxnSpMk id="21" creationId="{912F8CA7-975C-BFA7-92E4-7C17B61C00AB}"/>
          </ac:cxnSpMkLst>
        </pc:cxnChg>
      </pc:sldChg>
      <pc:sldChg chg="addSp modSp add mod ord modAnim">
        <pc:chgData name="Andrew Mason" userId="0ce90933-856e-4c15-bb61-60dbf605a9cb" providerId="ADAL" clId="{00048658-DC2B-42B0-8D02-679A1DE5668B}" dt="2023-10-22T21:08:13.631" v="5834" actId="27636"/>
        <pc:sldMkLst>
          <pc:docMk/>
          <pc:sldMk cId="3994995710" sldId="419"/>
        </pc:sldMkLst>
        <pc:spChg chg="mod">
          <ac:chgData name="Andrew Mason" userId="0ce90933-856e-4c15-bb61-60dbf605a9cb" providerId="ADAL" clId="{00048658-DC2B-42B0-8D02-679A1DE5668B}" dt="2023-10-22T21:08:13.631" v="5834" actId="27636"/>
          <ac:spMkLst>
            <pc:docMk/>
            <pc:sldMk cId="3994995710" sldId="419"/>
            <ac:spMk id="9" creationId="{18B55656-6FEB-CB39-82CE-E10654FA1C7F}"/>
          </ac:spMkLst>
        </pc:spChg>
        <pc:picChg chg="add mod">
          <ac:chgData name="Andrew Mason" userId="0ce90933-856e-4c15-bb61-60dbf605a9cb" providerId="ADAL" clId="{00048658-DC2B-42B0-8D02-679A1DE5668B}" dt="2023-10-22T21:07:10.891" v="5819" actId="1076"/>
          <ac:picMkLst>
            <pc:docMk/>
            <pc:sldMk cId="3994995710" sldId="419"/>
            <ac:picMk id="8" creationId="{BEE1485A-8EA0-075B-537E-05DA2BE9D00A}"/>
          </ac:picMkLst>
        </pc:picChg>
        <pc:picChg chg="add mod">
          <ac:chgData name="Andrew Mason" userId="0ce90933-856e-4c15-bb61-60dbf605a9cb" providerId="ADAL" clId="{00048658-DC2B-42B0-8D02-679A1DE5668B}" dt="2023-10-22T21:07:25.844" v="5823" actId="1076"/>
          <ac:picMkLst>
            <pc:docMk/>
            <pc:sldMk cId="3994995710" sldId="419"/>
            <ac:picMk id="11" creationId="{8250114C-32D7-9271-9D21-D81E6A5ADDBC}"/>
          </ac:picMkLst>
        </pc:picChg>
      </pc:sldChg>
      <pc:sldChg chg="addSp delSp modSp add mod delAnim modAnim">
        <pc:chgData name="Andrew Mason" userId="0ce90933-856e-4c15-bb61-60dbf605a9cb" providerId="ADAL" clId="{00048658-DC2B-42B0-8D02-679A1DE5668B}" dt="2023-10-22T21:09:11.951" v="5851" actId="1038"/>
        <pc:sldMkLst>
          <pc:docMk/>
          <pc:sldMk cId="2069353462" sldId="420"/>
        </pc:sldMkLst>
        <pc:spChg chg="mod">
          <ac:chgData name="Andrew Mason" userId="0ce90933-856e-4c15-bb61-60dbf605a9cb" providerId="ADAL" clId="{00048658-DC2B-42B0-8D02-679A1DE5668B}" dt="2023-10-22T21:08:20.955" v="5838" actId="20577"/>
          <ac:spMkLst>
            <pc:docMk/>
            <pc:sldMk cId="2069353462" sldId="420"/>
            <ac:spMk id="9" creationId="{18B55656-6FEB-CB39-82CE-E10654FA1C7F}"/>
          </ac:spMkLst>
        </pc:spChg>
        <pc:picChg chg="del">
          <ac:chgData name="Andrew Mason" userId="0ce90933-856e-4c15-bb61-60dbf605a9cb" providerId="ADAL" clId="{00048658-DC2B-42B0-8D02-679A1DE5668B}" dt="2023-10-22T21:08:18.257" v="5836" actId="478"/>
          <ac:picMkLst>
            <pc:docMk/>
            <pc:sldMk cId="2069353462" sldId="420"/>
            <ac:picMk id="8" creationId="{BEE1485A-8EA0-075B-537E-05DA2BE9D00A}"/>
          </ac:picMkLst>
        </pc:picChg>
        <pc:picChg chg="add mod">
          <ac:chgData name="Andrew Mason" userId="0ce90933-856e-4c15-bb61-60dbf605a9cb" providerId="ADAL" clId="{00048658-DC2B-42B0-8D02-679A1DE5668B}" dt="2023-10-22T21:09:11.951" v="5851" actId="1038"/>
          <ac:picMkLst>
            <pc:docMk/>
            <pc:sldMk cId="2069353462" sldId="420"/>
            <ac:picMk id="10" creationId="{0D6D60CB-1548-B85B-B9D2-C9C8B576027D}"/>
          </ac:picMkLst>
        </pc:picChg>
        <pc:picChg chg="del">
          <ac:chgData name="Andrew Mason" userId="0ce90933-856e-4c15-bb61-60dbf605a9cb" providerId="ADAL" clId="{00048658-DC2B-42B0-8D02-679A1DE5668B}" dt="2023-10-22T21:08:19.015" v="5837" actId="478"/>
          <ac:picMkLst>
            <pc:docMk/>
            <pc:sldMk cId="2069353462" sldId="420"/>
            <ac:picMk id="11" creationId="{8250114C-32D7-9271-9D21-D81E6A5ADDBC}"/>
          </ac:picMkLst>
        </pc:picChg>
        <pc:picChg chg="add mod">
          <ac:chgData name="Andrew Mason" userId="0ce90933-856e-4c15-bb61-60dbf605a9cb" providerId="ADAL" clId="{00048658-DC2B-42B0-8D02-679A1DE5668B}" dt="2023-10-22T21:09:00.232" v="5843"/>
          <ac:picMkLst>
            <pc:docMk/>
            <pc:sldMk cId="2069353462" sldId="420"/>
            <ac:picMk id="12" creationId="{174E3A0C-C928-E093-7459-F567F777AB76}"/>
          </ac:picMkLst>
        </pc:picChg>
      </pc:sldChg>
      <pc:sldChg chg="addSp delSp modSp add mod modAnim">
        <pc:chgData name="Andrew Mason" userId="0ce90933-856e-4c15-bb61-60dbf605a9cb" providerId="ADAL" clId="{00048658-DC2B-42B0-8D02-679A1DE5668B}" dt="2023-10-23T08:42:47.501" v="16336" actId="1036"/>
        <pc:sldMkLst>
          <pc:docMk/>
          <pc:sldMk cId="303298946" sldId="421"/>
        </pc:sldMkLst>
        <pc:spChg chg="del mod">
          <ac:chgData name="Andrew Mason" userId="0ce90933-856e-4c15-bb61-60dbf605a9cb" providerId="ADAL" clId="{00048658-DC2B-42B0-8D02-679A1DE5668B}" dt="2023-10-22T21:10:48.747" v="5870" actId="478"/>
          <ac:spMkLst>
            <pc:docMk/>
            <pc:sldMk cId="303298946" sldId="421"/>
            <ac:spMk id="9" creationId="{18B55656-6FEB-CB39-82CE-E10654FA1C7F}"/>
          </ac:spMkLst>
        </pc:spChg>
        <pc:spChg chg="add del mod">
          <ac:chgData name="Andrew Mason" userId="0ce90933-856e-4c15-bb61-60dbf605a9cb" providerId="ADAL" clId="{00048658-DC2B-42B0-8D02-679A1DE5668B}" dt="2023-10-22T21:10:53.373" v="5871" actId="478"/>
          <ac:spMkLst>
            <pc:docMk/>
            <pc:sldMk cId="303298946" sldId="421"/>
            <ac:spMk id="13" creationId="{73A6B0D8-2AEB-F590-A5DF-A57B1BF077FD}"/>
          </ac:spMkLst>
        </pc:spChg>
        <pc:spChg chg="add mod">
          <ac:chgData name="Andrew Mason" userId="0ce90933-856e-4c15-bb61-60dbf605a9cb" providerId="ADAL" clId="{00048658-DC2B-42B0-8D02-679A1DE5668B}" dt="2023-10-22T21:12:40.458" v="5909" actId="207"/>
          <ac:spMkLst>
            <pc:docMk/>
            <pc:sldMk cId="303298946" sldId="421"/>
            <ac:spMk id="14" creationId="{2D3D5164-1090-6E5A-332B-9A0A10C9F4A0}"/>
          </ac:spMkLst>
        </pc:spChg>
        <pc:spChg chg="add mod">
          <ac:chgData name="Andrew Mason" userId="0ce90933-856e-4c15-bb61-60dbf605a9cb" providerId="ADAL" clId="{00048658-DC2B-42B0-8D02-679A1DE5668B}" dt="2023-10-22T21:12:40.458" v="5909" actId="207"/>
          <ac:spMkLst>
            <pc:docMk/>
            <pc:sldMk cId="303298946" sldId="421"/>
            <ac:spMk id="15" creationId="{238555D9-0796-9B6C-8AC8-B1B3427E8F13}"/>
          </ac:spMkLst>
        </pc:spChg>
        <pc:spChg chg="add mod">
          <ac:chgData name="Andrew Mason" userId="0ce90933-856e-4c15-bb61-60dbf605a9cb" providerId="ADAL" clId="{00048658-DC2B-42B0-8D02-679A1DE5668B}" dt="2023-10-22T21:12:44.726" v="5910" actId="2085"/>
          <ac:spMkLst>
            <pc:docMk/>
            <pc:sldMk cId="303298946" sldId="421"/>
            <ac:spMk id="16" creationId="{E02C568A-A146-412C-2A61-8AC2B76D8570}"/>
          </ac:spMkLst>
        </pc:spChg>
        <pc:spChg chg="add mod">
          <ac:chgData name="Andrew Mason" userId="0ce90933-856e-4c15-bb61-60dbf605a9cb" providerId="ADAL" clId="{00048658-DC2B-42B0-8D02-679A1DE5668B}" dt="2023-10-22T21:12:44.726" v="5910" actId="2085"/>
          <ac:spMkLst>
            <pc:docMk/>
            <pc:sldMk cId="303298946" sldId="421"/>
            <ac:spMk id="17" creationId="{BC1807F4-6658-48EE-538D-C82932DAAA45}"/>
          </ac:spMkLst>
        </pc:spChg>
        <pc:spChg chg="add mod">
          <ac:chgData name="Andrew Mason" userId="0ce90933-856e-4c15-bb61-60dbf605a9cb" providerId="ADAL" clId="{00048658-DC2B-42B0-8D02-679A1DE5668B}" dt="2023-10-23T08:42:35.938" v="16334" actId="1035"/>
          <ac:spMkLst>
            <pc:docMk/>
            <pc:sldMk cId="303298946" sldId="421"/>
            <ac:spMk id="18" creationId="{19E5411D-C1A6-01F5-A7B1-969807E73B56}"/>
          </ac:spMkLst>
        </pc:spChg>
        <pc:spChg chg="add mod">
          <ac:chgData name="Andrew Mason" userId="0ce90933-856e-4c15-bb61-60dbf605a9cb" providerId="ADAL" clId="{00048658-DC2B-42B0-8D02-679A1DE5668B}" dt="2023-10-22T21:13:17.627" v="5919" actId="1036"/>
          <ac:spMkLst>
            <pc:docMk/>
            <pc:sldMk cId="303298946" sldId="421"/>
            <ac:spMk id="19" creationId="{7E53E346-7574-5703-3663-0A2ADE12B5B1}"/>
          </ac:spMkLst>
        </pc:spChg>
        <pc:spChg chg="add mod">
          <ac:chgData name="Andrew Mason" userId="0ce90933-856e-4c15-bb61-60dbf605a9cb" providerId="ADAL" clId="{00048658-DC2B-42B0-8D02-679A1DE5668B}" dt="2023-10-23T08:42:47.501" v="16336" actId="1036"/>
          <ac:spMkLst>
            <pc:docMk/>
            <pc:sldMk cId="303298946" sldId="421"/>
            <ac:spMk id="20" creationId="{E683DBD2-C5B3-639B-B58B-27790F6BB9D4}"/>
          </ac:spMkLst>
        </pc:spChg>
        <pc:picChg chg="add mod">
          <ac:chgData name="Andrew Mason" userId="0ce90933-856e-4c15-bb61-60dbf605a9cb" providerId="ADAL" clId="{00048658-DC2B-42B0-8D02-679A1DE5668B}" dt="2023-10-22T21:10:56.205" v="5873" actId="1076"/>
          <ac:picMkLst>
            <pc:docMk/>
            <pc:sldMk cId="303298946" sldId="421"/>
            <ac:picMk id="8" creationId="{86A45A83-826C-AC68-8440-3A13E5B66300}"/>
          </ac:picMkLst>
        </pc:picChg>
        <pc:picChg chg="del">
          <ac:chgData name="Andrew Mason" userId="0ce90933-856e-4c15-bb61-60dbf605a9cb" providerId="ADAL" clId="{00048658-DC2B-42B0-8D02-679A1DE5668B}" dt="2023-10-22T21:10:17.426" v="5864" actId="478"/>
          <ac:picMkLst>
            <pc:docMk/>
            <pc:sldMk cId="303298946" sldId="421"/>
            <ac:picMk id="10" creationId="{0D6D60CB-1548-B85B-B9D2-C9C8B576027D}"/>
          </ac:picMkLst>
        </pc:picChg>
        <pc:picChg chg="del">
          <ac:chgData name="Andrew Mason" userId="0ce90933-856e-4c15-bb61-60dbf605a9cb" providerId="ADAL" clId="{00048658-DC2B-42B0-8D02-679A1DE5668B}" dt="2023-10-22T21:10:16.954" v="5863" actId="478"/>
          <ac:picMkLst>
            <pc:docMk/>
            <pc:sldMk cId="303298946" sldId="421"/>
            <ac:picMk id="12" creationId="{174E3A0C-C928-E093-7459-F567F777AB76}"/>
          </ac:picMkLst>
        </pc:picChg>
      </pc:sldChg>
      <pc:sldChg chg="addSp delSp modSp add mod delAnim modAnim">
        <pc:chgData name="Andrew Mason" userId="0ce90933-856e-4c15-bb61-60dbf605a9cb" providerId="ADAL" clId="{00048658-DC2B-42B0-8D02-679A1DE5668B}" dt="2023-10-22T21:30:50.411" v="7125" actId="1036"/>
        <pc:sldMkLst>
          <pc:docMk/>
          <pc:sldMk cId="361670226" sldId="422"/>
        </pc:sldMkLst>
        <pc:spChg chg="add mod">
          <ac:chgData name="Andrew Mason" userId="0ce90933-856e-4c15-bb61-60dbf605a9cb" providerId="ADAL" clId="{00048658-DC2B-42B0-8D02-679A1DE5668B}" dt="2023-10-22T21:30:50.411" v="7125" actId="1036"/>
          <ac:spMkLst>
            <pc:docMk/>
            <pc:sldMk cId="361670226" sldId="422"/>
            <ac:spMk id="4" creationId="{CBFA299B-ADD4-00AE-AD12-71D1529A896E}"/>
          </ac:spMkLst>
        </pc:spChg>
        <pc:spChg chg="add mod">
          <ac:chgData name="Andrew Mason" userId="0ce90933-856e-4c15-bb61-60dbf605a9cb" providerId="ADAL" clId="{00048658-DC2B-42B0-8D02-679A1DE5668B}" dt="2023-10-22T21:30:50.411" v="7125" actId="1036"/>
          <ac:spMkLst>
            <pc:docMk/>
            <pc:sldMk cId="361670226" sldId="422"/>
            <ac:spMk id="6" creationId="{BB4A33FB-6E3B-D2C3-28B4-BE5D2C7303C1}"/>
          </ac:spMkLst>
        </pc:spChg>
        <pc:spChg chg="mod">
          <ac:chgData name="Andrew Mason" userId="0ce90933-856e-4c15-bb61-60dbf605a9cb" providerId="ADAL" clId="{00048658-DC2B-42B0-8D02-679A1DE5668B}" dt="2023-10-22T21:23:15.215" v="6501" actId="14100"/>
          <ac:spMkLst>
            <pc:docMk/>
            <pc:sldMk cId="361670226" sldId="422"/>
            <ac:spMk id="9" creationId="{18B55656-6FEB-CB39-82CE-E10654FA1C7F}"/>
          </ac:spMkLst>
        </pc:spChg>
        <pc:spChg chg="del">
          <ac:chgData name="Andrew Mason" userId="0ce90933-856e-4c15-bb61-60dbf605a9cb" providerId="ADAL" clId="{00048658-DC2B-42B0-8D02-679A1DE5668B}" dt="2023-10-22T21:23:07.054" v="6500" actId="478"/>
          <ac:spMkLst>
            <pc:docMk/>
            <pc:sldMk cId="361670226" sldId="422"/>
            <ac:spMk id="22" creationId="{5A5E5886-B41C-04EC-4F02-630D81E7A026}"/>
          </ac:spMkLst>
        </pc:spChg>
        <pc:picChg chg="del">
          <ac:chgData name="Andrew Mason" userId="0ce90933-856e-4c15-bb61-60dbf605a9cb" providerId="ADAL" clId="{00048658-DC2B-42B0-8D02-679A1DE5668B}" dt="2023-10-22T21:23:04.445" v="6498" actId="478"/>
          <ac:picMkLst>
            <pc:docMk/>
            <pc:sldMk cId="361670226" sldId="422"/>
            <ac:picMk id="20" creationId="{937CA4F8-F8CC-A0FD-3370-A3E74D9EEBD7}"/>
          </ac:picMkLst>
        </pc:picChg>
        <pc:picChg chg="del">
          <ac:chgData name="Andrew Mason" userId="0ce90933-856e-4c15-bb61-60dbf605a9cb" providerId="ADAL" clId="{00048658-DC2B-42B0-8D02-679A1DE5668B}" dt="2023-10-22T21:23:05.256" v="6499" actId="478"/>
          <ac:picMkLst>
            <pc:docMk/>
            <pc:sldMk cId="361670226" sldId="422"/>
            <ac:picMk id="21" creationId="{F05A5F8A-481B-9906-26AC-7D41C8B007F4}"/>
          </ac:picMkLst>
        </pc:picChg>
      </pc:sldChg>
      <pc:sldChg chg="addSp delSp modSp add del mod delAnim modAnim">
        <pc:chgData name="Andrew Mason" userId="0ce90933-856e-4c15-bb61-60dbf605a9cb" providerId="ADAL" clId="{00048658-DC2B-42B0-8D02-679A1DE5668B}" dt="2023-10-22T21:31:21.279" v="7157" actId="2696"/>
        <pc:sldMkLst>
          <pc:docMk/>
          <pc:sldMk cId="4223127883" sldId="423"/>
        </pc:sldMkLst>
        <pc:spChg chg="del">
          <ac:chgData name="Andrew Mason" userId="0ce90933-856e-4c15-bb61-60dbf605a9cb" providerId="ADAL" clId="{00048658-DC2B-42B0-8D02-679A1DE5668B}" dt="2023-10-22T21:28:03.055" v="6853" actId="478"/>
          <ac:spMkLst>
            <pc:docMk/>
            <pc:sldMk cId="4223127883" sldId="423"/>
            <ac:spMk id="4" creationId="{CBFA299B-ADD4-00AE-AD12-71D1529A896E}"/>
          </ac:spMkLst>
        </pc:spChg>
        <pc:spChg chg="del">
          <ac:chgData name="Andrew Mason" userId="0ce90933-856e-4c15-bb61-60dbf605a9cb" providerId="ADAL" clId="{00048658-DC2B-42B0-8D02-679A1DE5668B}" dt="2023-10-22T21:28:01.317" v="6852" actId="478"/>
          <ac:spMkLst>
            <pc:docMk/>
            <pc:sldMk cId="4223127883" sldId="423"/>
            <ac:spMk id="6" creationId="{BB4A33FB-6E3B-D2C3-28B4-BE5D2C7303C1}"/>
          </ac:spMkLst>
        </pc:spChg>
        <pc:spChg chg="add mod">
          <ac:chgData name="Andrew Mason" userId="0ce90933-856e-4c15-bb61-60dbf605a9cb" providerId="ADAL" clId="{00048658-DC2B-42B0-8D02-679A1DE5668B}" dt="2023-10-22T21:29:43.963" v="7015" actId="27636"/>
          <ac:spMkLst>
            <pc:docMk/>
            <pc:sldMk cId="4223127883" sldId="423"/>
            <ac:spMk id="8" creationId="{92339FD0-B97C-63CA-64D1-23B385D270A3}"/>
          </ac:spMkLst>
        </pc:spChg>
        <pc:spChg chg="mod">
          <ac:chgData name="Andrew Mason" userId="0ce90933-856e-4c15-bb61-60dbf605a9cb" providerId="ADAL" clId="{00048658-DC2B-42B0-8D02-679A1DE5668B}" dt="2023-10-22T21:27:53.173" v="6851" actId="20577"/>
          <ac:spMkLst>
            <pc:docMk/>
            <pc:sldMk cId="4223127883" sldId="423"/>
            <ac:spMk id="9" creationId="{18B55656-6FEB-CB39-82CE-E10654FA1C7F}"/>
          </ac:spMkLst>
        </pc:spChg>
      </pc:sldChg>
      <pc:sldChg chg="addSp delSp modSp add mod modAnim">
        <pc:chgData name="Andrew Mason" userId="0ce90933-856e-4c15-bb61-60dbf605a9cb" providerId="ADAL" clId="{00048658-DC2B-42B0-8D02-679A1DE5668B}" dt="2023-10-22T21:40:38.703" v="7393"/>
        <pc:sldMkLst>
          <pc:docMk/>
          <pc:sldMk cId="1251533887" sldId="424"/>
        </pc:sldMkLst>
        <pc:spChg chg="mod">
          <ac:chgData name="Andrew Mason" userId="0ce90933-856e-4c15-bb61-60dbf605a9cb" providerId="ADAL" clId="{00048658-DC2B-42B0-8D02-679A1DE5668B}" dt="2023-10-22T21:39:30.723" v="7379" actId="20577"/>
          <ac:spMkLst>
            <pc:docMk/>
            <pc:sldMk cId="1251533887" sldId="424"/>
            <ac:spMk id="4" creationId="{CBFA299B-ADD4-00AE-AD12-71D1529A896E}"/>
          </ac:spMkLst>
        </pc:spChg>
        <pc:spChg chg="del mod">
          <ac:chgData name="Andrew Mason" userId="0ce90933-856e-4c15-bb61-60dbf605a9cb" providerId="ADAL" clId="{00048658-DC2B-42B0-8D02-679A1DE5668B}" dt="2023-10-22T21:39:38.473" v="7380" actId="478"/>
          <ac:spMkLst>
            <pc:docMk/>
            <pc:sldMk cId="1251533887" sldId="424"/>
            <ac:spMk id="6" creationId="{BB4A33FB-6E3B-D2C3-28B4-BE5D2C7303C1}"/>
          </ac:spMkLst>
        </pc:spChg>
        <pc:spChg chg="add del mod">
          <ac:chgData name="Andrew Mason" userId="0ce90933-856e-4c15-bb61-60dbf605a9cb" providerId="ADAL" clId="{00048658-DC2B-42B0-8D02-679A1DE5668B}" dt="2023-10-22T21:39:41.434" v="7381" actId="478"/>
          <ac:spMkLst>
            <pc:docMk/>
            <pc:sldMk cId="1251533887" sldId="424"/>
            <ac:spMk id="8" creationId="{F5681EB3-48CA-6A20-8ABC-0A6CECDF96EB}"/>
          </ac:spMkLst>
        </pc:spChg>
        <pc:spChg chg="mod">
          <ac:chgData name="Andrew Mason" userId="0ce90933-856e-4c15-bb61-60dbf605a9cb" providerId="ADAL" clId="{00048658-DC2B-42B0-8D02-679A1DE5668B}" dt="2023-10-22T21:38:22.484" v="7320"/>
          <ac:spMkLst>
            <pc:docMk/>
            <pc:sldMk cId="1251533887" sldId="424"/>
            <ac:spMk id="9" creationId="{18B55656-6FEB-CB39-82CE-E10654FA1C7F}"/>
          </ac:spMkLst>
        </pc:spChg>
        <pc:spChg chg="add mod">
          <ac:chgData name="Andrew Mason" userId="0ce90933-856e-4c15-bb61-60dbf605a9cb" providerId="ADAL" clId="{00048658-DC2B-42B0-8D02-679A1DE5668B}" dt="2023-10-22T21:39:56.590" v="7386" actId="1036"/>
          <ac:spMkLst>
            <pc:docMk/>
            <pc:sldMk cId="1251533887" sldId="424"/>
            <ac:spMk id="10" creationId="{F2D4E827-A61D-9FCA-2CB8-909ADDB757A3}"/>
          </ac:spMkLst>
        </pc:spChg>
        <pc:picChg chg="add mod">
          <ac:chgData name="Andrew Mason" userId="0ce90933-856e-4c15-bb61-60dbf605a9cb" providerId="ADAL" clId="{00048658-DC2B-42B0-8D02-679A1DE5668B}" dt="2023-10-22T21:40:27.795" v="7389" actId="1076"/>
          <ac:picMkLst>
            <pc:docMk/>
            <pc:sldMk cId="1251533887" sldId="424"/>
            <ac:picMk id="12" creationId="{0D4752E2-5470-AEA5-0B7B-BDAB2363EA2F}"/>
          </ac:picMkLst>
        </pc:picChg>
      </pc:sldChg>
      <pc:sldChg chg="addSp delSp modSp add mod modAnim">
        <pc:chgData name="Andrew Mason" userId="0ce90933-856e-4c15-bb61-60dbf605a9cb" providerId="ADAL" clId="{00048658-DC2B-42B0-8D02-679A1DE5668B}" dt="2023-10-22T21:49:01.690" v="7782"/>
        <pc:sldMkLst>
          <pc:docMk/>
          <pc:sldMk cId="605003403" sldId="425"/>
        </pc:sldMkLst>
        <pc:spChg chg="add del mod">
          <ac:chgData name="Andrew Mason" userId="0ce90933-856e-4c15-bb61-60dbf605a9cb" providerId="ADAL" clId="{00048658-DC2B-42B0-8D02-679A1DE5668B}" dt="2023-10-22T21:41:10.133" v="7396" actId="478"/>
          <ac:spMkLst>
            <pc:docMk/>
            <pc:sldMk cId="605003403" sldId="425"/>
            <ac:spMk id="6" creationId="{8FE8D89C-33BD-EBC8-230C-5F4C01465927}"/>
          </ac:spMkLst>
        </pc:spChg>
        <pc:spChg chg="del">
          <ac:chgData name="Andrew Mason" userId="0ce90933-856e-4c15-bb61-60dbf605a9cb" providerId="ADAL" clId="{00048658-DC2B-42B0-8D02-679A1DE5668B}" dt="2023-10-22T21:41:07.783" v="7394" actId="478"/>
          <ac:spMkLst>
            <pc:docMk/>
            <pc:sldMk cId="605003403" sldId="425"/>
            <ac:spMk id="9" creationId="{18B55656-6FEB-CB39-82CE-E10654FA1C7F}"/>
          </ac:spMkLst>
        </pc:spChg>
        <pc:spChg chg="add mod">
          <ac:chgData name="Andrew Mason" userId="0ce90933-856e-4c15-bb61-60dbf605a9cb" providerId="ADAL" clId="{00048658-DC2B-42B0-8D02-679A1DE5668B}" dt="2023-10-22T21:47:08.420" v="7711" actId="1076"/>
          <ac:spMkLst>
            <pc:docMk/>
            <pc:sldMk cId="605003403" sldId="425"/>
            <ac:spMk id="10" creationId="{1A0AD94B-105C-3808-F75C-BCA7FF3C2D89}"/>
          </ac:spMkLst>
        </pc:spChg>
        <pc:spChg chg="add mod">
          <ac:chgData name="Andrew Mason" userId="0ce90933-856e-4c15-bb61-60dbf605a9cb" providerId="ADAL" clId="{00048658-DC2B-42B0-8D02-679A1DE5668B}" dt="2023-10-22T21:48:55.597" v="7781" actId="207"/>
          <ac:spMkLst>
            <pc:docMk/>
            <pc:sldMk cId="605003403" sldId="425"/>
            <ac:spMk id="12" creationId="{9DC28B22-24CE-3542-D5A8-A170778659DE}"/>
          </ac:spMkLst>
        </pc:spChg>
        <pc:graphicFrameChg chg="add mod modGraphic">
          <ac:chgData name="Andrew Mason" userId="0ce90933-856e-4c15-bb61-60dbf605a9cb" providerId="ADAL" clId="{00048658-DC2B-42B0-8D02-679A1DE5668B}" dt="2023-10-22T21:47:11.913" v="7712" actId="1076"/>
          <ac:graphicFrameMkLst>
            <pc:docMk/>
            <pc:sldMk cId="605003403" sldId="425"/>
            <ac:graphicFrameMk id="11" creationId="{29E4CE71-FAE4-F2F7-3925-4F42793A9A38}"/>
          </ac:graphicFrameMkLst>
        </pc:graphicFrameChg>
        <pc:picChg chg="add mod">
          <ac:chgData name="Andrew Mason" userId="0ce90933-856e-4c15-bb61-60dbf605a9cb" providerId="ADAL" clId="{00048658-DC2B-42B0-8D02-679A1DE5668B}" dt="2023-10-22T21:41:13.657" v="7398" actId="1076"/>
          <ac:picMkLst>
            <pc:docMk/>
            <pc:sldMk cId="605003403" sldId="425"/>
            <ac:picMk id="8" creationId="{86B1229F-AFCE-1F9F-9F28-42CDB6DA15D1}"/>
          </ac:picMkLst>
        </pc:picChg>
      </pc:sldChg>
      <pc:sldChg chg="addSp modSp add mod modAnim">
        <pc:chgData name="Andrew Mason" userId="0ce90933-856e-4c15-bb61-60dbf605a9cb" providerId="ADAL" clId="{00048658-DC2B-42B0-8D02-679A1DE5668B}" dt="2023-10-22T22:02:31.076" v="8704" actId="2085"/>
        <pc:sldMkLst>
          <pc:docMk/>
          <pc:sldMk cId="1869558826" sldId="426"/>
        </pc:sldMkLst>
        <pc:spChg chg="add mod">
          <ac:chgData name="Andrew Mason" userId="0ce90933-856e-4c15-bb61-60dbf605a9cb" providerId="ADAL" clId="{00048658-DC2B-42B0-8D02-679A1DE5668B}" dt="2023-10-22T22:02:31.076" v="8704" actId="2085"/>
          <ac:spMkLst>
            <pc:docMk/>
            <pc:sldMk cId="1869558826" sldId="426"/>
            <ac:spMk id="4" creationId="{629DF59F-CB4D-157D-E646-16B95827B037}"/>
          </ac:spMkLst>
        </pc:spChg>
        <pc:spChg chg="mod">
          <ac:chgData name="Andrew Mason" userId="0ce90933-856e-4c15-bb61-60dbf605a9cb" providerId="ADAL" clId="{00048658-DC2B-42B0-8D02-679A1DE5668B}" dt="2023-10-22T22:02:10.753" v="8695" actId="27636"/>
          <ac:spMkLst>
            <pc:docMk/>
            <pc:sldMk cId="1869558826" sldId="426"/>
            <ac:spMk id="9" creationId="{18B55656-6FEB-CB39-82CE-E10654FA1C7F}"/>
          </ac:spMkLst>
        </pc:spChg>
        <pc:picChg chg="add mod">
          <ac:chgData name="Andrew Mason" userId="0ce90933-856e-4c15-bb61-60dbf605a9cb" providerId="ADAL" clId="{00048658-DC2B-42B0-8D02-679A1DE5668B}" dt="2023-10-22T22:02:19.667" v="8700" actId="1076"/>
          <ac:picMkLst>
            <pc:docMk/>
            <pc:sldMk cId="1869558826" sldId="426"/>
            <ac:picMk id="3074" creationId="{3DE5993C-4009-CB2C-3645-AC8B9DE4EB54}"/>
          </ac:picMkLst>
        </pc:picChg>
      </pc:sldChg>
      <pc:sldChg chg="addSp delSp modSp add mod modAnim">
        <pc:chgData name="Andrew Mason" userId="0ce90933-856e-4c15-bb61-60dbf605a9cb" providerId="ADAL" clId="{00048658-DC2B-42B0-8D02-679A1DE5668B}" dt="2023-10-22T21:56:37.070" v="8139"/>
        <pc:sldMkLst>
          <pc:docMk/>
          <pc:sldMk cId="3949950936" sldId="427"/>
        </pc:sldMkLst>
        <pc:spChg chg="add del mod">
          <ac:chgData name="Andrew Mason" userId="0ce90933-856e-4c15-bb61-60dbf605a9cb" providerId="ADAL" clId="{00048658-DC2B-42B0-8D02-679A1DE5668B}" dt="2023-10-22T21:53:42.698" v="7979" actId="478"/>
          <ac:spMkLst>
            <pc:docMk/>
            <pc:sldMk cId="3949950936" sldId="427"/>
            <ac:spMk id="4" creationId="{1A238B40-4F36-A534-A2BD-7389501EE3FD}"/>
          </ac:spMkLst>
        </pc:spChg>
        <pc:spChg chg="add mod">
          <ac:chgData name="Andrew Mason" userId="0ce90933-856e-4c15-bb61-60dbf605a9cb" providerId="ADAL" clId="{00048658-DC2B-42B0-8D02-679A1DE5668B}" dt="2023-10-22T21:56:05.376" v="8133" actId="1076"/>
          <ac:spMkLst>
            <pc:docMk/>
            <pc:sldMk cId="3949950936" sldId="427"/>
            <ac:spMk id="6" creationId="{E40907CE-D1C5-C0BC-3530-1F0AAF2B57B0}"/>
          </ac:spMkLst>
        </pc:spChg>
        <pc:spChg chg="add mod">
          <ac:chgData name="Andrew Mason" userId="0ce90933-856e-4c15-bb61-60dbf605a9cb" providerId="ADAL" clId="{00048658-DC2B-42B0-8D02-679A1DE5668B}" dt="2023-10-22T21:56:10.373" v="8134" actId="1076"/>
          <ac:spMkLst>
            <pc:docMk/>
            <pc:sldMk cId="3949950936" sldId="427"/>
            <ac:spMk id="9" creationId="{1BEA9C6F-3A2E-2186-772C-F6BF114C192E}"/>
          </ac:spMkLst>
        </pc:spChg>
        <pc:spChg chg="mod">
          <ac:chgData name="Andrew Mason" userId="0ce90933-856e-4c15-bb61-60dbf605a9cb" providerId="ADAL" clId="{00048658-DC2B-42B0-8D02-679A1DE5668B}" dt="2023-10-22T21:53:00.850" v="7961" actId="27636"/>
          <ac:spMkLst>
            <pc:docMk/>
            <pc:sldMk cId="3949950936" sldId="427"/>
            <ac:spMk id="10" creationId="{1A0AD94B-105C-3808-F75C-BCA7FF3C2D89}"/>
          </ac:spMkLst>
        </pc:spChg>
        <pc:spChg chg="add mod">
          <ac:chgData name="Andrew Mason" userId="0ce90933-856e-4c15-bb61-60dbf605a9cb" providerId="ADAL" clId="{00048658-DC2B-42B0-8D02-679A1DE5668B}" dt="2023-10-22T21:54:27.932" v="7992" actId="14100"/>
          <ac:spMkLst>
            <pc:docMk/>
            <pc:sldMk cId="3949950936" sldId="427"/>
            <ac:spMk id="12" creationId="{9A8DE042-F8BB-830D-448F-F273C138D478}"/>
          </ac:spMkLst>
        </pc:spChg>
        <pc:spChg chg="add mod">
          <ac:chgData name="Andrew Mason" userId="0ce90933-856e-4c15-bb61-60dbf605a9cb" providerId="ADAL" clId="{00048658-DC2B-42B0-8D02-679A1DE5668B}" dt="2023-10-22T21:55:47.552" v="8127" actId="1076"/>
          <ac:spMkLst>
            <pc:docMk/>
            <pc:sldMk cId="3949950936" sldId="427"/>
            <ac:spMk id="13" creationId="{AE4D9977-7A26-5A3E-4576-869C401B23ED}"/>
          </ac:spMkLst>
        </pc:spChg>
        <pc:graphicFrameChg chg="mod modGraphic">
          <ac:chgData name="Andrew Mason" userId="0ce90933-856e-4c15-bb61-60dbf605a9cb" providerId="ADAL" clId="{00048658-DC2B-42B0-8D02-679A1DE5668B}" dt="2023-10-22T21:53:26.470" v="7975" actId="20577"/>
          <ac:graphicFrameMkLst>
            <pc:docMk/>
            <pc:sldMk cId="3949950936" sldId="427"/>
            <ac:graphicFrameMk id="11" creationId="{29E4CE71-FAE4-F2F7-3925-4F42793A9A38}"/>
          </ac:graphicFrameMkLst>
        </pc:graphicFrameChg>
        <pc:cxnChg chg="add mod">
          <ac:chgData name="Andrew Mason" userId="0ce90933-856e-4c15-bb61-60dbf605a9cb" providerId="ADAL" clId="{00048658-DC2B-42B0-8D02-679A1DE5668B}" dt="2023-10-22T21:56:00.661" v="8131" actId="1582"/>
          <ac:cxnSpMkLst>
            <pc:docMk/>
            <pc:sldMk cId="3949950936" sldId="427"/>
            <ac:cxnSpMk id="15" creationId="{D1F73883-DE7D-61BA-6E52-E71600D01FDA}"/>
          </ac:cxnSpMkLst>
        </pc:cxnChg>
      </pc:sldChg>
      <pc:sldChg chg="addSp delSp modSp add mod delAnim modAnim">
        <pc:chgData name="Andrew Mason" userId="0ce90933-856e-4c15-bb61-60dbf605a9cb" providerId="ADAL" clId="{00048658-DC2B-42B0-8D02-679A1DE5668B}" dt="2023-10-22T21:59:29.131" v="8405"/>
        <pc:sldMkLst>
          <pc:docMk/>
          <pc:sldMk cId="1350684875" sldId="428"/>
        </pc:sldMkLst>
        <pc:spChg chg="del">
          <ac:chgData name="Andrew Mason" userId="0ce90933-856e-4c15-bb61-60dbf605a9cb" providerId="ADAL" clId="{00048658-DC2B-42B0-8D02-679A1DE5668B}" dt="2023-10-22T21:57:27.697" v="8143" actId="478"/>
          <ac:spMkLst>
            <pc:docMk/>
            <pc:sldMk cId="1350684875" sldId="428"/>
            <ac:spMk id="6" creationId="{E40907CE-D1C5-C0BC-3530-1F0AAF2B57B0}"/>
          </ac:spMkLst>
        </pc:spChg>
        <pc:spChg chg="del">
          <ac:chgData name="Andrew Mason" userId="0ce90933-856e-4c15-bb61-60dbf605a9cb" providerId="ADAL" clId="{00048658-DC2B-42B0-8D02-679A1DE5668B}" dt="2023-10-22T21:57:27.697" v="8143" actId="478"/>
          <ac:spMkLst>
            <pc:docMk/>
            <pc:sldMk cId="1350684875" sldId="428"/>
            <ac:spMk id="9" creationId="{1BEA9C6F-3A2E-2186-772C-F6BF114C192E}"/>
          </ac:spMkLst>
        </pc:spChg>
        <pc:spChg chg="del">
          <ac:chgData name="Andrew Mason" userId="0ce90933-856e-4c15-bb61-60dbf605a9cb" providerId="ADAL" clId="{00048658-DC2B-42B0-8D02-679A1DE5668B}" dt="2023-10-22T21:57:21.776" v="8141" actId="478"/>
          <ac:spMkLst>
            <pc:docMk/>
            <pc:sldMk cId="1350684875" sldId="428"/>
            <ac:spMk id="10" creationId="{1A0AD94B-105C-3808-F75C-BCA7FF3C2D89}"/>
          </ac:spMkLst>
        </pc:spChg>
        <pc:spChg chg="del">
          <ac:chgData name="Andrew Mason" userId="0ce90933-856e-4c15-bb61-60dbf605a9cb" providerId="ADAL" clId="{00048658-DC2B-42B0-8D02-679A1DE5668B}" dt="2023-10-22T21:57:27.697" v="8143" actId="478"/>
          <ac:spMkLst>
            <pc:docMk/>
            <pc:sldMk cId="1350684875" sldId="428"/>
            <ac:spMk id="12" creationId="{9A8DE042-F8BB-830D-448F-F273C138D478}"/>
          </ac:spMkLst>
        </pc:spChg>
        <pc:spChg chg="del">
          <ac:chgData name="Andrew Mason" userId="0ce90933-856e-4c15-bb61-60dbf605a9cb" providerId="ADAL" clId="{00048658-DC2B-42B0-8D02-679A1DE5668B}" dt="2023-10-22T21:57:27.697" v="8143" actId="478"/>
          <ac:spMkLst>
            <pc:docMk/>
            <pc:sldMk cId="1350684875" sldId="428"/>
            <ac:spMk id="13" creationId="{AE4D9977-7A26-5A3E-4576-869C401B23ED}"/>
          </ac:spMkLst>
        </pc:spChg>
        <pc:spChg chg="add del mod">
          <ac:chgData name="Andrew Mason" userId="0ce90933-856e-4c15-bb61-60dbf605a9cb" providerId="ADAL" clId="{00048658-DC2B-42B0-8D02-679A1DE5668B}" dt="2023-10-22T21:57:24.190" v="8142" actId="478"/>
          <ac:spMkLst>
            <pc:docMk/>
            <pc:sldMk cId="1350684875" sldId="428"/>
            <ac:spMk id="14" creationId="{29918529-92D3-FA27-6FF8-32A8D06469B7}"/>
          </ac:spMkLst>
        </pc:spChg>
        <pc:spChg chg="add mod">
          <ac:chgData name="Andrew Mason" userId="0ce90933-856e-4c15-bb61-60dbf605a9cb" providerId="ADAL" clId="{00048658-DC2B-42B0-8D02-679A1DE5668B}" dt="2023-10-22T21:59:20.376" v="8403" actId="1076"/>
          <ac:spMkLst>
            <pc:docMk/>
            <pc:sldMk cId="1350684875" sldId="428"/>
            <ac:spMk id="17" creationId="{982EFFB2-7F79-6769-2CD3-3CAFC747E215}"/>
          </ac:spMkLst>
        </pc:spChg>
        <pc:graphicFrameChg chg="del">
          <ac:chgData name="Andrew Mason" userId="0ce90933-856e-4c15-bb61-60dbf605a9cb" providerId="ADAL" clId="{00048658-DC2B-42B0-8D02-679A1DE5668B}" dt="2023-10-22T21:57:55.985" v="8147" actId="478"/>
          <ac:graphicFrameMkLst>
            <pc:docMk/>
            <pc:sldMk cId="1350684875" sldId="428"/>
            <ac:graphicFrameMk id="11" creationId="{29E4CE71-FAE4-F2F7-3925-4F42793A9A38}"/>
          </ac:graphicFrameMkLst>
        </pc:graphicFrameChg>
        <pc:picChg chg="add mod modCrop">
          <ac:chgData name="Andrew Mason" userId="0ce90933-856e-4c15-bb61-60dbf605a9cb" providerId="ADAL" clId="{00048658-DC2B-42B0-8D02-679A1DE5668B}" dt="2023-10-22T21:58:01.515" v="8150" actId="1076"/>
          <ac:picMkLst>
            <pc:docMk/>
            <pc:sldMk cId="1350684875" sldId="428"/>
            <ac:picMk id="16" creationId="{7A758537-2588-F74C-BC86-47F327CA8D81}"/>
          </ac:picMkLst>
        </pc:picChg>
        <pc:cxnChg chg="del">
          <ac:chgData name="Andrew Mason" userId="0ce90933-856e-4c15-bb61-60dbf605a9cb" providerId="ADAL" clId="{00048658-DC2B-42B0-8D02-679A1DE5668B}" dt="2023-10-22T21:57:27.697" v="8143" actId="478"/>
          <ac:cxnSpMkLst>
            <pc:docMk/>
            <pc:sldMk cId="1350684875" sldId="428"/>
            <ac:cxnSpMk id="15" creationId="{D1F73883-DE7D-61BA-6E52-E71600D01FDA}"/>
          </ac:cxnSpMkLst>
        </pc:cxnChg>
      </pc:sldChg>
      <pc:sldChg chg="addSp delSp modSp add mod">
        <pc:chgData name="Andrew Mason" userId="0ce90933-856e-4c15-bb61-60dbf605a9cb" providerId="ADAL" clId="{00048658-DC2B-42B0-8D02-679A1DE5668B}" dt="2023-10-22T22:28:26.205" v="10130" actId="20577"/>
        <pc:sldMkLst>
          <pc:docMk/>
          <pc:sldMk cId="1079596534" sldId="429"/>
        </pc:sldMkLst>
        <pc:spChg chg="add del mod">
          <ac:chgData name="Andrew Mason" userId="0ce90933-856e-4c15-bb61-60dbf605a9cb" providerId="ADAL" clId="{00048658-DC2B-42B0-8D02-679A1DE5668B}" dt="2023-10-22T22:25:36.272" v="9712" actId="478"/>
          <ac:spMkLst>
            <pc:docMk/>
            <pc:sldMk cId="1079596534" sldId="429"/>
            <ac:spMk id="6" creationId="{08382B02-6125-DDC7-D9C8-712A752113E6}"/>
          </ac:spMkLst>
        </pc:spChg>
        <pc:spChg chg="add mod">
          <ac:chgData name="Andrew Mason" userId="0ce90933-856e-4c15-bb61-60dbf605a9cb" providerId="ADAL" clId="{00048658-DC2B-42B0-8D02-679A1DE5668B}" dt="2023-10-22T22:28:26.205" v="10130" actId="20577"/>
          <ac:spMkLst>
            <pc:docMk/>
            <pc:sldMk cId="1079596534" sldId="429"/>
            <ac:spMk id="8" creationId="{FE10E237-CBF0-D85F-7098-A010AE0114A4}"/>
          </ac:spMkLst>
        </pc:spChg>
        <pc:spChg chg="del">
          <ac:chgData name="Andrew Mason" userId="0ce90933-856e-4c15-bb61-60dbf605a9cb" providerId="ADAL" clId="{00048658-DC2B-42B0-8D02-679A1DE5668B}" dt="2023-10-22T22:25:34.422" v="9711" actId="478"/>
          <ac:spMkLst>
            <pc:docMk/>
            <pc:sldMk cId="1079596534" sldId="429"/>
            <ac:spMk id="9" creationId="{18B55656-6FEB-CB39-82CE-E10654FA1C7F}"/>
          </ac:spMkLst>
        </pc:spChg>
      </pc:sldChg>
      <pc:sldChg chg="addSp delSp modSp add mod modAnim">
        <pc:chgData name="Andrew Mason" userId="0ce90933-856e-4c15-bb61-60dbf605a9cb" providerId="ADAL" clId="{00048658-DC2B-42B0-8D02-679A1DE5668B}" dt="2023-10-22T22:16:48.327" v="8828"/>
        <pc:sldMkLst>
          <pc:docMk/>
          <pc:sldMk cId="1109421084" sldId="430"/>
        </pc:sldMkLst>
        <pc:spChg chg="mod">
          <ac:chgData name="Andrew Mason" userId="0ce90933-856e-4c15-bb61-60dbf605a9cb" providerId="ADAL" clId="{00048658-DC2B-42B0-8D02-679A1DE5668B}" dt="2023-10-22T22:10:19.183" v="8777" actId="14100"/>
          <ac:spMkLst>
            <pc:docMk/>
            <pc:sldMk cId="1109421084" sldId="430"/>
            <ac:spMk id="9" creationId="{18B55656-6FEB-CB39-82CE-E10654FA1C7F}"/>
          </ac:spMkLst>
        </pc:spChg>
        <pc:grpChg chg="add del mod">
          <ac:chgData name="Andrew Mason" userId="0ce90933-856e-4c15-bb61-60dbf605a9cb" providerId="ADAL" clId="{00048658-DC2B-42B0-8D02-679A1DE5668B}" dt="2023-10-22T22:15:56.558" v="8814" actId="478"/>
          <ac:grpSpMkLst>
            <pc:docMk/>
            <pc:sldMk cId="1109421084" sldId="430"/>
            <ac:grpSpMk id="19" creationId="{271754B4-2109-FD5A-4205-4EFDC300865E}"/>
          </ac:grpSpMkLst>
        </pc:grpChg>
        <pc:picChg chg="add mod">
          <ac:chgData name="Andrew Mason" userId="0ce90933-856e-4c15-bb61-60dbf605a9cb" providerId="ADAL" clId="{00048658-DC2B-42B0-8D02-679A1DE5668B}" dt="2023-10-22T22:14:25.229" v="8786" actId="14100"/>
          <ac:picMkLst>
            <pc:docMk/>
            <pc:sldMk cId="1109421084" sldId="430"/>
            <ac:picMk id="6" creationId="{B7EA9902-76BC-3B57-1A2A-D8D7DDBED327}"/>
          </ac:picMkLst>
        </pc:picChg>
        <pc:picChg chg="add mod">
          <ac:chgData name="Andrew Mason" userId="0ce90933-856e-4c15-bb61-60dbf605a9cb" providerId="ADAL" clId="{00048658-DC2B-42B0-8D02-679A1DE5668B}" dt="2023-10-22T22:16:34.818" v="8823" actId="1076"/>
          <ac:picMkLst>
            <pc:docMk/>
            <pc:sldMk cId="1109421084" sldId="430"/>
            <ac:picMk id="10" creationId="{569DE420-A7F1-11B8-DC21-E115CC722BBF}"/>
          </ac:picMkLst>
        </pc:picChg>
        <pc:picChg chg="add del">
          <ac:chgData name="Andrew Mason" userId="0ce90933-856e-4c15-bb61-60dbf605a9cb" providerId="ADAL" clId="{00048658-DC2B-42B0-8D02-679A1DE5668B}" dt="2023-10-22T22:14:58.601" v="8793" actId="478"/>
          <ac:picMkLst>
            <pc:docMk/>
            <pc:sldMk cId="1109421084" sldId="430"/>
            <ac:picMk id="12" creationId="{AF4AFFB0-883D-3039-D3EE-0B5AFDB3EB02}"/>
          </ac:picMkLst>
        </pc:picChg>
        <pc:picChg chg="add mod ord modCrop">
          <ac:chgData name="Andrew Mason" userId="0ce90933-856e-4c15-bb61-60dbf605a9cb" providerId="ADAL" clId="{00048658-DC2B-42B0-8D02-679A1DE5668B}" dt="2023-10-22T22:15:48.280" v="8810" actId="164"/>
          <ac:picMkLst>
            <pc:docMk/>
            <pc:sldMk cId="1109421084" sldId="430"/>
            <ac:picMk id="14" creationId="{A37D633D-532A-C964-DE26-8BC745EFE947}"/>
          </ac:picMkLst>
        </pc:picChg>
        <pc:picChg chg="add del mod">
          <ac:chgData name="Andrew Mason" userId="0ce90933-856e-4c15-bb61-60dbf605a9cb" providerId="ADAL" clId="{00048658-DC2B-42B0-8D02-679A1DE5668B}" dt="2023-10-22T22:15:08.537" v="8800" actId="478"/>
          <ac:picMkLst>
            <pc:docMk/>
            <pc:sldMk cId="1109421084" sldId="430"/>
            <ac:picMk id="16" creationId="{511E8C99-BA3C-2B4F-4F46-93BC5E5C8DB5}"/>
          </ac:picMkLst>
        </pc:picChg>
        <pc:picChg chg="add mod modCrop">
          <ac:chgData name="Andrew Mason" userId="0ce90933-856e-4c15-bb61-60dbf605a9cb" providerId="ADAL" clId="{00048658-DC2B-42B0-8D02-679A1DE5668B}" dt="2023-10-22T22:15:48.280" v="8810" actId="164"/>
          <ac:picMkLst>
            <pc:docMk/>
            <pc:sldMk cId="1109421084" sldId="430"/>
            <ac:picMk id="18" creationId="{9D14E750-B2EB-03D9-D055-9326564331FB}"/>
          </ac:picMkLst>
        </pc:picChg>
        <pc:picChg chg="add del">
          <ac:chgData name="Andrew Mason" userId="0ce90933-856e-4c15-bb61-60dbf605a9cb" providerId="ADAL" clId="{00048658-DC2B-42B0-8D02-679A1DE5668B}" dt="2023-10-22T22:15:51.778" v="8812" actId="478"/>
          <ac:picMkLst>
            <pc:docMk/>
            <pc:sldMk cId="1109421084" sldId="430"/>
            <ac:picMk id="21" creationId="{B74A0DA8-4709-C640-0E40-9D4A01005740}"/>
          </ac:picMkLst>
        </pc:picChg>
        <pc:picChg chg="add mod">
          <ac:chgData name="Andrew Mason" userId="0ce90933-856e-4c15-bb61-60dbf605a9cb" providerId="ADAL" clId="{00048658-DC2B-42B0-8D02-679A1DE5668B}" dt="2023-10-22T22:16:41.550" v="8827" actId="1076"/>
          <ac:picMkLst>
            <pc:docMk/>
            <pc:sldMk cId="1109421084" sldId="430"/>
            <ac:picMk id="22" creationId="{3C664C86-AF35-1C6D-B78B-E4C94302E1AD}"/>
          </ac:picMkLst>
        </pc:picChg>
        <pc:picChg chg="add mod">
          <ac:chgData name="Andrew Mason" userId="0ce90933-856e-4c15-bb61-60dbf605a9cb" providerId="ADAL" clId="{00048658-DC2B-42B0-8D02-679A1DE5668B}" dt="2023-10-22T22:16:36.295" v="8824" actId="1076"/>
          <ac:picMkLst>
            <pc:docMk/>
            <pc:sldMk cId="1109421084" sldId="430"/>
            <ac:picMk id="24" creationId="{0585DE5A-2F82-52CA-08F1-C2F83476CD51}"/>
          </ac:picMkLst>
        </pc:picChg>
      </pc:sldChg>
      <pc:sldChg chg="addSp modSp add mod modAnim">
        <pc:chgData name="Andrew Mason" userId="0ce90933-856e-4c15-bb61-60dbf605a9cb" providerId="ADAL" clId="{00048658-DC2B-42B0-8D02-679A1DE5668B}" dt="2023-10-22T22:55:13.278" v="11606"/>
        <pc:sldMkLst>
          <pc:docMk/>
          <pc:sldMk cId="3034444763" sldId="431"/>
        </pc:sldMkLst>
        <pc:spChg chg="add mod">
          <ac:chgData name="Andrew Mason" userId="0ce90933-856e-4c15-bb61-60dbf605a9cb" providerId="ADAL" clId="{00048658-DC2B-42B0-8D02-679A1DE5668B}" dt="2023-10-22T22:55:07.484" v="11604" actId="2085"/>
          <ac:spMkLst>
            <pc:docMk/>
            <pc:sldMk cId="3034444763" sldId="431"/>
            <ac:spMk id="6" creationId="{AFCE87D5-71A1-BAE1-1F4D-F4DD317E0DF6}"/>
          </ac:spMkLst>
        </pc:spChg>
        <pc:spChg chg="mod">
          <ac:chgData name="Andrew Mason" userId="0ce90933-856e-4c15-bb61-60dbf605a9cb" providerId="ADAL" clId="{00048658-DC2B-42B0-8D02-679A1DE5668B}" dt="2023-10-22T22:54:45.543" v="11598" actId="14100"/>
          <ac:spMkLst>
            <pc:docMk/>
            <pc:sldMk cId="3034444763" sldId="431"/>
            <ac:spMk id="9" creationId="{18B55656-6FEB-CB39-82CE-E10654FA1C7F}"/>
          </ac:spMkLst>
        </pc:spChg>
        <pc:picChg chg="add mod">
          <ac:chgData name="Andrew Mason" userId="0ce90933-856e-4c15-bb61-60dbf605a9cb" providerId="ADAL" clId="{00048658-DC2B-42B0-8D02-679A1DE5668B}" dt="2023-10-22T22:48:32.514" v="11049" actId="14100"/>
          <ac:picMkLst>
            <pc:docMk/>
            <pc:sldMk cId="3034444763" sldId="431"/>
            <ac:picMk id="4" creationId="{9727A1A7-863A-AB66-ED22-23662EE00676}"/>
          </ac:picMkLst>
        </pc:picChg>
        <pc:picChg chg="add mod">
          <ac:chgData name="Andrew Mason" userId="0ce90933-856e-4c15-bb61-60dbf605a9cb" providerId="ADAL" clId="{00048658-DC2B-42B0-8D02-679A1DE5668B}" dt="2023-10-22T22:54:49.395" v="11600" actId="14100"/>
          <ac:picMkLst>
            <pc:docMk/>
            <pc:sldMk cId="3034444763" sldId="431"/>
            <ac:picMk id="6146" creationId="{A22EF1FA-F2C6-AE9C-C71E-8AD90FD54CDD}"/>
          </ac:picMkLst>
        </pc:picChg>
      </pc:sldChg>
      <pc:sldChg chg="add del">
        <pc:chgData name="Andrew Mason" userId="0ce90933-856e-4c15-bb61-60dbf605a9cb" providerId="ADAL" clId="{00048658-DC2B-42B0-8D02-679A1DE5668B}" dt="2023-10-22T23:05:16.752" v="12090" actId="47"/>
        <pc:sldMkLst>
          <pc:docMk/>
          <pc:sldMk cId="2202856357" sldId="432"/>
        </pc:sldMkLst>
      </pc:sldChg>
      <pc:sldChg chg="addSp delSp modSp add mod delAnim modAnim">
        <pc:chgData name="Andrew Mason" userId="0ce90933-856e-4c15-bb61-60dbf605a9cb" providerId="ADAL" clId="{00048658-DC2B-42B0-8D02-679A1DE5668B}" dt="2023-10-23T08:47:31.255" v="16337"/>
        <pc:sldMkLst>
          <pc:docMk/>
          <pc:sldMk cId="3231140935" sldId="433"/>
        </pc:sldMkLst>
        <pc:spChg chg="del">
          <ac:chgData name="Andrew Mason" userId="0ce90933-856e-4c15-bb61-60dbf605a9cb" providerId="ADAL" clId="{00048658-DC2B-42B0-8D02-679A1DE5668B}" dt="2023-10-22T22:32:07.438" v="10242" actId="478"/>
          <ac:spMkLst>
            <pc:docMk/>
            <pc:sldMk cId="3231140935" sldId="433"/>
            <ac:spMk id="6" creationId="{633BF5D0-EF36-FCE4-EC7A-54ADAD9F7DC9}"/>
          </ac:spMkLst>
        </pc:spChg>
        <pc:spChg chg="del">
          <ac:chgData name="Andrew Mason" userId="0ce90933-856e-4c15-bb61-60dbf605a9cb" providerId="ADAL" clId="{00048658-DC2B-42B0-8D02-679A1DE5668B}" dt="2023-10-22T22:32:08.669" v="10243" actId="478"/>
          <ac:spMkLst>
            <pc:docMk/>
            <pc:sldMk cId="3231140935" sldId="433"/>
            <ac:spMk id="8" creationId="{DC381ECD-824A-ECC7-57F7-9CA48F33A4EF}"/>
          </ac:spMkLst>
        </pc:spChg>
        <pc:spChg chg="del mod">
          <ac:chgData name="Andrew Mason" userId="0ce90933-856e-4c15-bb61-60dbf605a9cb" providerId="ADAL" clId="{00048658-DC2B-42B0-8D02-679A1DE5668B}" dt="2023-10-22T22:56:02.884" v="11607" actId="478"/>
          <ac:spMkLst>
            <pc:docMk/>
            <pc:sldMk cId="3231140935" sldId="433"/>
            <ac:spMk id="9" creationId="{18B55656-6FEB-CB39-82CE-E10654FA1C7F}"/>
          </ac:spMkLst>
        </pc:spChg>
        <pc:spChg chg="add mod">
          <ac:chgData name="Andrew Mason" userId="0ce90933-856e-4c15-bb61-60dbf605a9cb" providerId="ADAL" clId="{00048658-DC2B-42B0-8D02-679A1DE5668B}" dt="2023-10-22T23:03:24.191" v="11888" actId="2711"/>
          <ac:spMkLst>
            <pc:docMk/>
            <pc:sldMk cId="3231140935" sldId="433"/>
            <ac:spMk id="10" creationId="{A7044F13-E17C-7B18-9B23-891090925C27}"/>
          </ac:spMkLst>
        </pc:spChg>
        <pc:spChg chg="add mod">
          <ac:chgData name="Andrew Mason" userId="0ce90933-856e-4c15-bb61-60dbf605a9cb" providerId="ADAL" clId="{00048658-DC2B-42B0-8D02-679A1DE5668B}" dt="2023-10-22T22:57:10.730" v="11815" actId="1035"/>
          <ac:spMkLst>
            <pc:docMk/>
            <pc:sldMk cId="3231140935" sldId="433"/>
            <ac:spMk id="11" creationId="{D2768143-BB0B-C248-4B51-C55D8AC7EAC9}"/>
          </ac:spMkLst>
        </pc:spChg>
        <pc:spChg chg="add mod">
          <ac:chgData name="Andrew Mason" userId="0ce90933-856e-4c15-bb61-60dbf605a9cb" providerId="ADAL" clId="{00048658-DC2B-42B0-8D02-679A1DE5668B}" dt="2023-10-22T22:57:10.730" v="11815" actId="1035"/>
          <ac:spMkLst>
            <pc:docMk/>
            <pc:sldMk cId="3231140935" sldId="433"/>
            <ac:spMk id="19" creationId="{95C174C8-7583-1EBB-AC5C-E6279D453DFB}"/>
          </ac:spMkLst>
        </pc:spChg>
        <pc:spChg chg="add mod">
          <ac:chgData name="Andrew Mason" userId="0ce90933-856e-4c15-bb61-60dbf605a9cb" providerId="ADAL" clId="{00048658-DC2B-42B0-8D02-679A1DE5668B}" dt="2023-10-22T22:57:10.730" v="11815" actId="1035"/>
          <ac:spMkLst>
            <pc:docMk/>
            <pc:sldMk cId="3231140935" sldId="433"/>
            <ac:spMk id="20" creationId="{AF6FA08F-7BBB-A032-DF6D-126BC7ED2311}"/>
          </ac:spMkLst>
        </pc:spChg>
        <pc:spChg chg="add mod">
          <ac:chgData name="Andrew Mason" userId="0ce90933-856e-4c15-bb61-60dbf605a9cb" providerId="ADAL" clId="{00048658-DC2B-42B0-8D02-679A1DE5668B}" dt="2023-10-22T22:57:10.730" v="11815" actId="1035"/>
          <ac:spMkLst>
            <pc:docMk/>
            <pc:sldMk cId="3231140935" sldId="433"/>
            <ac:spMk id="21" creationId="{4D8D8C73-E665-8F75-3A81-99B321E47B66}"/>
          </ac:spMkLst>
        </pc:spChg>
        <pc:spChg chg="add mod">
          <ac:chgData name="Andrew Mason" userId="0ce90933-856e-4c15-bb61-60dbf605a9cb" providerId="ADAL" clId="{00048658-DC2B-42B0-8D02-679A1DE5668B}" dt="2023-10-22T22:57:10.730" v="11815" actId="1035"/>
          <ac:spMkLst>
            <pc:docMk/>
            <pc:sldMk cId="3231140935" sldId="433"/>
            <ac:spMk id="22" creationId="{534A59ED-FB04-1DA4-22BF-1B787AD8D55F}"/>
          </ac:spMkLst>
        </pc:spChg>
        <pc:spChg chg="add del mod">
          <ac:chgData name="Andrew Mason" userId="0ce90933-856e-4c15-bb61-60dbf605a9cb" providerId="ADAL" clId="{00048658-DC2B-42B0-8D02-679A1DE5668B}" dt="2023-10-22T22:56:05.988" v="11609" actId="478"/>
          <ac:spMkLst>
            <pc:docMk/>
            <pc:sldMk cId="3231140935" sldId="433"/>
            <ac:spMk id="24" creationId="{79A7C20C-08F1-4C23-03A3-82E9B45014F7}"/>
          </ac:spMkLst>
        </pc:spChg>
        <pc:spChg chg="add mod">
          <ac:chgData name="Andrew Mason" userId="0ce90933-856e-4c15-bb61-60dbf605a9cb" providerId="ADAL" clId="{00048658-DC2B-42B0-8D02-679A1DE5668B}" dt="2023-10-22T22:57:00.519" v="11787" actId="404"/>
          <ac:spMkLst>
            <pc:docMk/>
            <pc:sldMk cId="3231140935" sldId="433"/>
            <ac:spMk id="25" creationId="{B7589EFC-C9FC-EC1D-1F74-DC38CE4E7747}"/>
          </ac:spMkLst>
        </pc:spChg>
        <pc:picChg chg="add mod">
          <ac:chgData name="Andrew Mason" userId="0ce90933-856e-4c15-bb61-60dbf605a9cb" providerId="ADAL" clId="{00048658-DC2B-42B0-8D02-679A1DE5668B}" dt="2023-10-22T22:57:10.730" v="11815" actId="1035"/>
          <ac:picMkLst>
            <pc:docMk/>
            <pc:sldMk cId="3231140935" sldId="433"/>
            <ac:picMk id="12" creationId="{2DE4F643-5C8C-FA00-9EA2-405C0B7FD9F1}"/>
          </ac:picMkLst>
        </pc:picChg>
        <pc:picChg chg="add mod">
          <ac:chgData name="Andrew Mason" userId="0ce90933-856e-4c15-bb61-60dbf605a9cb" providerId="ADAL" clId="{00048658-DC2B-42B0-8D02-679A1DE5668B}" dt="2023-10-22T22:57:10.730" v="11815" actId="1035"/>
          <ac:picMkLst>
            <pc:docMk/>
            <pc:sldMk cId="3231140935" sldId="433"/>
            <ac:picMk id="13" creationId="{F89A0494-DBAD-696F-8D17-3B21AABEF9CF}"/>
          </ac:picMkLst>
        </pc:picChg>
        <pc:picChg chg="add mod">
          <ac:chgData name="Andrew Mason" userId="0ce90933-856e-4c15-bb61-60dbf605a9cb" providerId="ADAL" clId="{00048658-DC2B-42B0-8D02-679A1DE5668B}" dt="2023-10-22T22:57:10.730" v="11815" actId="1035"/>
          <ac:picMkLst>
            <pc:docMk/>
            <pc:sldMk cId="3231140935" sldId="433"/>
            <ac:picMk id="14" creationId="{B0E76F22-1AE3-F80F-1FEA-1D9C12552751}"/>
          </ac:picMkLst>
        </pc:picChg>
        <pc:picChg chg="add mod">
          <ac:chgData name="Andrew Mason" userId="0ce90933-856e-4c15-bb61-60dbf605a9cb" providerId="ADAL" clId="{00048658-DC2B-42B0-8D02-679A1DE5668B}" dt="2023-10-22T22:57:10.730" v="11815" actId="1035"/>
          <ac:picMkLst>
            <pc:docMk/>
            <pc:sldMk cId="3231140935" sldId="433"/>
            <ac:picMk id="15" creationId="{CC3527D3-3239-4038-148D-AA5FEA13CECF}"/>
          </ac:picMkLst>
        </pc:picChg>
        <pc:picChg chg="add mod">
          <ac:chgData name="Andrew Mason" userId="0ce90933-856e-4c15-bb61-60dbf605a9cb" providerId="ADAL" clId="{00048658-DC2B-42B0-8D02-679A1DE5668B}" dt="2023-10-22T22:57:10.730" v="11815" actId="1035"/>
          <ac:picMkLst>
            <pc:docMk/>
            <pc:sldMk cId="3231140935" sldId="433"/>
            <ac:picMk id="16" creationId="{C60C14ED-C984-1347-F610-0EE882C0421C}"/>
          </ac:picMkLst>
        </pc:picChg>
        <pc:picChg chg="add mod">
          <ac:chgData name="Andrew Mason" userId="0ce90933-856e-4c15-bb61-60dbf605a9cb" providerId="ADAL" clId="{00048658-DC2B-42B0-8D02-679A1DE5668B}" dt="2023-10-22T22:57:10.730" v="11815" actId="1035"/>
          <ac:picMkLst>
            <pc:docMk/>
            <pc:sldMk cId="3231140935" sldId="433"/>
            <ac:picMk id="17" creationId="{A1A96CBA-CF21-7327-7A70-04C70A167768}"/>
          </ac:picMkLst>
        </pc:picChg>
        <pc:picChg chg="del">
          <ac:chgData name="Andrew Mason" userId="0ce90933-856e-4c15-bb61-60dbf605a9cb" providerId="ADAL" clId="{00048658-DC2B-42B0-8D02-679A1DE5668B}" dt="2023-10-22T22:32:05.443" v="10241" actId="478"/>
          <ac:picMkLst>
            <pc:docMk/>
            <pc:sldMk cId="3231140935" sldId="433"/>
            <ac:picMk id="4098" creationId="{C885E34D-928B-9358-B154-38828D2FB9D0}"/>
          </ac:picMkLst>
        </pc:picChg>
        <pc:picChg chg="add mod">
          <ac:chgData name="Andrew Mason" userId="0ce90933-856e-4c15-bb61-60dbf605a9cb" providerId="ADAL" clId="{00048658-DC2B-42B0-8D02-679A1DE5668B}" dt="2023-10-22T22:57:10.730" v="11815" actId="1035"/>
          <ac:picMkLst>
            <pc:docMk/>
            <pc:sldMk cId="3231140935" sldId="433"/>
            <ac:picMk id="5122" creationId="{0C43FF1A-9022-6AD2-0D48-43095D940033}"/>
          </ac:picMkLst>
        </pc:picChg>
        <pc:picChg chg="add mod">
          <ac:chgData name="Andrew Mason" userId="0ce90933-856e-4c15-bb61-60dbf605a9cb" providerId="ADAL" clId="{00048658-DC2B-42B0-8D02-679A1DE5668B}" dt="2023-10-22T22:57:10.730" v="11815" actId="1035"/>
          <ac:picMkLst>
            <pc:docMk/>
            <pc:sldMk cId="3231140935" sldId="433"/>
            <ac:picMk id="5124" creationId="{553FE41E-ECAC-F409-70F4-CED02580DEAF}"/>
          </ac:picMkLst>
        </pc:picChg>
      </pc:sldChg>
      <pc:sldChg chg="addSp delSp modSp add del mod delAnim modAnim">
        <pc:chgData name="Andrew Mason" userId="0ce90933-856e-4c15-bb61-60dbf605a9cb" providerId="ADAL" clId="{00048658-DC2B-42B0-8D02-679A1DE5668B}" dt="2023-10-22T22:43:15.713" v="10806" actId="2696"/>
        <pc:sldMkLst>
          <pc:docMk/>
          <pc:sldMk cId="1310205052" sldId="434"/>
        </pc:sldMkLst>
        <pc:spChg chg="add mod">
          <ac:chgData name="Andrew Mason" userId="0ce90933-856e-4c15-bb61-60dbf605a9cb" providerId="ADAL" clId="{00048658-DC2B-42B0-8D02-679A1DE5668B}" dt="2023-10-22T22:42:25.612" v="10805"/>
          <ac:spMkLst>
            <pc:docMk/>
            <pc:sldMk cId="1310205052" sldId="434"/>
            <ac:spMk id="4" creationId="{6E9A851D-EEFE-02F0-69B1-29F6B6A2641E}"/>
          </ac:spMkLst>
        </pc:spChg>
        <pc:spChg chg="del">
          <ac:chgData name="Andrew Mason" userId="0ce90933-856e-4c15-bb61-60dbf605a9cb" providerId="ADAL" clId="{00048658-DC2B-42B0-8D02-679A1DE5668B}" dt="2023-10-22T22:41:21.385" v="10802" actId="478"/>
          <ac:spMkLst>
            <pc:docMk/>
            <pc:sldMk cId="1310205052" sldId="434"/>
            <ac:spMk id="20" creationId="{AF6FA08F-7BBB-A032-DF6D-126BC7ED2311}"/>
          </ac:spMkLst>
        </pc:spChg>
      </pc:sldChg>
      <pc:sldChg chg="addSp delSp modSp add mod modAnim">
        <pc:chgData name="Andrew Mason" userId="0ce90933-856e-4c15-bb61-60dbf605a9cb" providerId="ADAL" clId="{00048658-DC2B-42B0-8D02-679A1DE5668B}" dt="2023-10-22T23:05:00.064" v="12089"/>
        <pc:sldMkLst>
          <pc:docMk/>
          <pc:sldMk cId="1876274219" sldId="434"/>
        </pc:sldMkLst>
        <pc:spChg chg="add mod">
          <ac:chgData name="Andrew Mason" userId="0ce90933-856e-4c15-bb61-60dbf605a9cb" providerId="ADAL" clId="{00048658-DC2B-42B0-8D02-679A1DE5668B}" dt="2023-10-22T23:04:52.126" v="12088" actId="1076"/>
          <ac:spMkLst>
            <pc:docMk/>
            <pc:sldMk cId="1876274219" sldId="434"/>
            <ac:spMk id="8" creationId="{8F7A3CDD-BE62-3F01-F5B1-5750FB43E719}"/>
          </ac:spMkLst>
        </pc:spChg>
        <pc:spChg chg="del">
          <ac:chgData name="Andrew Mason" userId="0ce90933-856e-4c15-bb61-60dbf605a9cb" providerId="ADAL" clId="{00048658-DC2B-42B0-8D02-679A1DE5668B}" dt="2023-10-22T22:58:20.448" v="11878" actId="478"/>
          <ac:spMkLst>
            <pc:docMk/>
            <pc:sldMk cId="1876274219" sldId="434"/>
            <ac:spMk id="10" creationId="{A7044F13-E17C-7B18-9B23-891090925C27}"/>
          </ac:spMkLst>
        </pc:spChg>
        <pc:spChg chg="del">
          <ac:chgData name="Andrew Mason" userId="0ce90933-856e-4c15-bb61-60dbf605a9cb" providerId="ADAL" clId="{00048658-DC2B-42B0-8D02-679A1DE5668B}" dt="2023-10-22T22:58:20.448" v="11878" actId="478"/>
          <ac:spMkLst>
            <pc:docMk/>
            <pc:sldMk cId="1876274219" sldId="434"/>
            <ac:spMk id="11" creationId="{D2768143-BB0B-C248-4B51-C55D8AC7EAC9}"/>
          </ac:spMkLst>
        </pc:spChg>
        <pc:spChg chg="del">
          <ac:chgData name="Andrew Mason" userId="0ce90933-856e-4c15-bb61-60dbf605a9cb" providerId="ADAL" clId="{00048658-DC2B-42B0-8D02-679A1DE5668B}" dt="2023-10-22T22:58:20.448" v="11878" actId="478"/>
          <ac:spMkLst>
            <pc:docMk/>
            <pc:sldMk cId="1876274219" sldId="434"/>
            <ac:spMk id="19" creationId="{95C174C8-7583-1EBB-AC5C-E6279D453DFB}"/>
          </ac:spMkLst>
        </pc:spChg>
        <pc:spChg chg="del">
          <ac:chgData name="Andrew Mason" userId="0ce90933-856e-4c15-bb61-60dbf605a9cb" providerId="ADAL" clId="{00048658-DC2B-42B0-8D02-679A1DE5668B}" dt="2023-10-22T22:58:20.448" v="11878" actId="478"/>
          <ac:spMkLst>
            <pc:docMk/>
            <pc:sldMk cId="1876274219" sldId="434"/>
            <ac:spMk id="20" creationId="{AF6FA08F-7BBB-A032-DF6D-126BC7ED2311}"/>
          </ac:spMkLst>
        </pc:spChg>
        <pc:spChg chg="del">
          <ac:chgData name="Andrew Mason" userId="0ce90933-856e-4c15-bb61-60dbf605a9cb" providerId="ADAL" clId="{00048658-DC2B-42B0-8D02-679A1DE5668B}" dt="2023-10-22T22:58:20.448" v="11878" actId="478"/>
          <ac:spMkLst>
            <pc:docMk/>
            <pc:sldMk cId="1876274219" sldId="434"/>
            <ac:spMk id="21" creationId="{4D8D8C73-E665-8F75-3A81-99B321E47B66}"/>
          </ac:spMkLst>
        </pc:spChg>
        <pc:spChg chg="del">
          <ac:chgData name="Andrew Mason" userId="0ce90933-856e-4c15-bb61-60dbf605a9cb" providerId="ADAL" clId="{00048658-DC2B-42B0-8D02-679A1DE5668B}" dt="2023-10-22T22:58:20.448" v="11878" actId="478"/>
          <ac:spMkLst>
            <pc:docMk/>
            <pc:sldMk cId="1876274219" sldId="434"/>
            <ac:spMk id="22" creationId="{534A59ED-FB04-1DA4-22BF-1B787AD8D55F}"/>
          </ac:spMkLst>
        </pc:spChg>
        <pc:picChg chg="add mod">
          <ac:chgData name="Andrew Mason" userId="0ce90933-856e-4c15-bb61-60dbf605a9cb" providerId="ADAL" clId="{00048658-DC2B-42B0-8D02-679A1DE5668B}" dt="2023-10-22T22:58:36.513" v="11881" actId="1076"/>
          <ac:picMkLst>
            <pc:docMk/>
            <pc:sldMk cId="1876274219" sldId="434"/>
            <ac:picMk id="4" creationId="{36B16B8D-51C6-B1CD-A6EA-91F88C78FA1B}"/>
          </ac:picMkLst>
        </pc:picChg>
        <pc:picChg chg="del">
          <ac:chgData name="Andrew Mason" userId="0ce90933-856e-4c15-bb61-60dbf605a9cb" providerId="ADAL" clId="{00048658-DC2B-42B0-8D02-679A1DE5668B}" dt="2023-10-22T22:58:20.448" v="11878" actId="478"/>
          <ac:picMkLst>
            <pc:docMk/>
            <pc:sldMk cId="1876274219" sldId="434"/>
            <ac:picMk id="12" creationId="{2DE4F643-5C8C-FA00-9EA2-405C0B7FD9F1}"/>
          </ac:picMkLst>
        </pc:picChg>
        <pc:picChg chg="del">
          <ac:chgData name="Andrew Mason" userId="0ce90933-856e-4c15-bb61-60dbf605a9cb" providerId="ADAL" clId="{00048658-DC2B-42B0-8D02-679A1DE5668B}" dt="2023-10-22T22:58:20.448" v="11878" actId="478"/>
          <ac:picMkLst>
            <pc:docMk/>
            <pc:sldMk cId="1876274219" sldId="434"/>
            <ac:picMk id="13" creationId="{F89A0494-DBAD-696F-8D17-3B21AABEF9CF}"/>
          </ac:picMkLst>
        </pc:picChg>
        <pc:picChg chg="del">
          <ac:chgData name="Andrew Mason" userId="0ce90933-856e-4c15-bb61-60dbf605a9cb" providerId="ADAL" clId="{00048658-DC2B-42B0-8D02-679A1DE5668B}" dt="2023-10-22T22:58:20.448" v="11878" actId="478"/>
          <ac:picMkLst>
            <pc:docMk/>
            <pc:sldMk cId="1876274219" sldId="434"/>
            <ac:picMk id="14" creationId="{B0E76F22-1AE3-F80F-1FEA-1D9C12552751}"/>
          </ac:picMkLst>
        </pc:picChg>
        <pc:picChg chg="del">
          <ac:chgData name="Andrew Mason" userId="0ce90933-856e-4c15-bb61-60dbf605a9cb" providerId="ADAL" clId="{00048658-DC2B-42B0-8D02-679A1DE5668B}" dt="2023-10-22T22:58:20.448" v="11878" actId="478"/>
          <ac:picMkLst>
            <pc:docMk/>
            <pc:sldMk cId="1876274219" sldId="434"/>
            <ac:picMk id="15" creationId="{CC3527D3-3239-4038-148D-AA5FEA13CECF}"/>
          </ac:picMkLst>
        </pc:picChg>
        <pc:picChg chg="del">
          <ac:chgData name="Andrew Mason" userId="0ce90933-856e-4c15-bb61-60dbf605a9cb" providerId="ADAL" clId="{00048658-DC2B-42B0-8D02-679A1DE5668B}" dt="2023-10-22T22:58:20.448" v="11878" actId="478"/>
          <ac:picMkLst>
            <pc:docMk/>
            <pc:sldMk cId="1876274219" sldId="434"/>
            <ac:picMk id="16" creationId="{C60C14ED-C984-1347-F610-0EE882C0421C}"/>
          </ac:picMkLst>
        </pc:picChg>
        <pc:picChg chg="del">
          <ac:chgData name="Andrew Mason" userId="0ce90933-856e-4c15-bb61-60dbf605a9cb" providerId="ADAL" clId="{00048658-DC2B-42B0-8D02-679A1DE5668B}" dt="2023-10-22T22:58:20.448" v="11878" actId="478"/>
          <ac:picMkLst>
            <pc:docMk/>
            <pc:sldMk cId="1876274219" sldId="434"/>
            <ac:picMk id="17" creationId="{A1A96CBA-CF21-7327-7A70-04C70A167768}"/>
          </ac:picMkLst>
        </pc:picChg>
        <pc:picChg chg="del">
          <ac:chgData name="Andrew Mason" userId="0ce90933-856e-4c15-bb61-60dbf605a9cb" providerId="ADAL" clId="{00048658-DC2B-42B0-8D02-679A1DE5668B}" dt="2023-10-22T22:58:20.448" v="11878" actId="478"/>
          <ac:picMkLst>
            <pc:docMk/>
            <pc:sldMk cId="1876274219" sldId="434"/>
            <ac:picMk id="5122" creationId="{0C43FF1A-9022-6AD2-0D48-43095D940033}"/>
          </ac:picMkLst>
        </pc:picChg>
        <pc:picChg chg="del">
          <ac:chgData name="Andrew Mason" userId="0ce90933-856e-4c15-bb61-60dbf605a9cb" providerId="ADAL" clId="{00048658-DC2B-42B0-8D02-679A1DE5668B}" dt="2023-10-22T22:58:20.448" v="11878" actId="478"/>
          <ac:picMkLst>
            <pc:docMk/>
            <pc:sldMk cId="1876274219" sldId="434"/>
            <ac:picMk id="5124" creationId="{553FE41E-ECAC-F409-70F4-CED02580DEAF}"/>
          </ac:picMkLst>
        </pc:picChg>
        <pc:picChg chg="add mod">
          <ac:chgData name="Andrew Mason" userId="0ce90933-856e-4c15-bb61-60dbf605a9cb" providerId="ADAL" clId="{00048658-DC2B-42B0-8D02-679A1DE5668B}" dt="2023-10-22T23:03:07.795" v="11886" actId="1076"/>
          <ac:picMkLst>
            <pc:docMk/>
            <pc:sldMk cId="1876274219" sldId="434"/>
            <ac:picMk id="7170" creationId="{BF12A553-1A68-162C-D6C2-27E055BF5599}"/>
          </ac:picMkLst>
        </pc:picChg>
      </pc:sldChg>
      <pc:sldChg chg="addSp delSp modSp add mod">
        <pc:chgData name="Andrew Mason" userId="0ce90933-856e-4c15-bb61-60dbf605a9cb" providerId="ADAL" clId="{00048658-DC2B-42B0-8D02-679A1DE5668B}" dt="2023-10-23T00:26:23.922" v="16108" actId="20577"/>
        <pc:sldMkLst>
          <pc:docMk/>
          <pc:sldMk cId="325704252" sldId="435"/>
        </pc:sldMkLst>
        <pc:spChg chg="add del mod">
          <ac:chgData name="Andrew Mason" userId="0ce90933-856e-4c15-bb61-60dbf605a9cb" providerId="ADAL" clId="{00048658-DC2B-42B0-8D02-679A1DE5668B}" dt="2023-10-22T23:14:02.513" v="12094" actId="478"/>
          <ac:spMkLst>
            <pc:docMk/>
            <pc:sldMk cId="325704252" sldId="435"/>
            <ac:spMk id="6" creationId="{9B0A126F-6A8D-82BF-FED0-519D61600A8F}"/>
          </ac:spMkLst>
        </pc:spChg>
        <pc:spChg chg="add mod">
          <ac:chgData name="Andrew Mason" userId="0ce90933-856e-4c15-bb61-60dbf605a9cb" providerId="ADAL" clId="{00048658-DC2B-42B0-8D02-679A1DE5668B}" dt="2023-10-23T00:26:23.922" v="16108" actId="20577"/>
          <ac:spMkLst>
            <pc:docMk/>
            <pc:sldMk cId="325704252" sldId="435"/>
            <ac:spMk id="8" creationId="{3FE00902-EF9B-1B09-48C1-EE10F30DF809}"/>
          </ac:spMkLst>
        </pc:spChg>
        <pc:spChg chg="del">
          <ac:chgData name="Andrew Mason" userId="0ce90933-856e-4c15-bb61-60dbf605a9cb" providerId="ADAL" clId="{00048658-DC2B-42B0-8D02-679A1DE5668B}" dt="2023-10-22T23:13:59.951" v="12092" actId="478"/>
          <ac:spMkLst>
            <pc:docMk/>
            <pc:sldMk cId="325704252" sldId="435"/>
            <ac:spMk id="9" creationId="{18B55656-6FEB-CB39-82CE-E10654FA1C7F}"/>
          </ac:spMkLst>
        </pc:spChg>
      </pc:sldChg>
      <pc:sldChg chg="addSp modSp add mod modAnim">
        <pc:chgData name="Andrew Mason" userId="0ce90933-856e-4c15-bb61-60dbf605a9cb" providerId="ADAL" clId="{00048658-DC2B-42B0-8D02-679A1DE5668B}" dt="2023-10-22T23:27:58.719" v="12583" actId="1076"/>
        <pc:sldMkLst>
          <pc:docMk/>
          <pc:sldMk cId="1245263823" sldId="436"/>
        </pc:sldMkLst>
        <pc:spChg chg="add mod">
          <ac:chgData name="Andrew Mason" userId="0ce90933-856e-4c15-bb61-60dbf605a9cb" providerId="ADAL" clId="{00048658-DC2B-42B0-8D02-679A1DE5668B}" dt="2023-10-22T23:27:20.249" v="12571" actId="1076"/>
          <ac:spMkLst>
            <pc:docMk/>
            <pc:sldMk cId="1245263823" sldId="436"/>
            <ac:spMk id="6" creationId="{F830B934-EAAA-E560-6D84-B8AA029D4DE4}"/>
          </ac:spMkLst>
        </pc:spChg>
        <pc:spChg chg="mod">
          <ac:chgData name="Andrew Mason" userId="0ce90933-856e-4c15-bb61-60dbf605a9cb" providerId="ADAL" clId="{00048658-DC2B-42B0-8D02-679A1DE5668B}" dt="2023-10-22T23:26:45.101" v="12547" actId="14100"/>
          <ac:spMkLst>
            <pc:docMk/>
            <pc:sldMk cId="1245263823" sldId="436"/>
            <ac:spMk id="9" creationId="{18B55656-6FEB-CB39-82CE-E10654FA1C7F}"/>
          </ac:spMkLst>
        </pc:spChg>
        <pc:spChg chg="add mod">
          <ac:chgData name="Andrew Mason" userId="0ce90933-856e-4c15-bb61-60dbf605a9cb" providerId="ADAL" clId="{00048658-DC2B-42B0-8D02-679A1DE5668B}" dt="2023-10-22T23:27:56.169" v="12582" actId="1076"/>
          <ac:spMkLst>
            <pc:docMk/>
            <pc:sldMk cId="1245263823" sldId="436"/>
            <ac:spMk id="10" creationId="{3D92D770-75B6-E66B-6CF2-9CE5F9D2B55F}"/>
          </ac:spMkLst>
        </pc:spChg>
        <pc:picChg chg="add mod">
          <ac:chgData name="Andrew Mason" userId="0ce90933-856e-4c15-bb61-60dbf605a9cb" providerId="ADAL" clId="{00048658-DC2B-42B0-8D02-679A1DE5668B}" dt="2023-10-22T23:27:41.091" v="12577" actId="1076"/>
          <ac:picMkLst>
            <pc:docMk/>
            <pc:sldMk cId="1245263823" sldId="436"/>
            <ac:picMk id="4" creationId="{BCDBFF0F-CFAF-DCDB-65B8-739283CDA36A}"/>
          </ac:picMkLst>
        </pc:picChg>
        <pc:cxnChg chg="add mod">
          <ac:chgData name="Andrew Mason" userId="0ce90933-856e-4c15-bb61-60dbf605a9cb" providerId="ADAL" clId="{00048658-DC2B-42B0-8D02-679A1DE5668B}" dt="2023-10-22T23:27:58.719" v="12583" actId="1076"/>
          <ac:cxnSpMkLst>
            <pc:docMk/>
            <pc:sldMk cId="1245263823" sldId="436"/>
            <ac:cxnSpMk id="8" creationId="{2188D2F4-75C6-00BE-4E86-17990701C1C1}"/>
          </ac:cxnSpMkLst>
        </pc:cxnChg>
      </pc:sldChg>
      <pc:sldChg chg="addSp delSp modSp add mod modAnim">
        <pc:chgData name="Andrew Mason" userId="0ce90933-856e-4c15-bb61-60dbf605a9cb" providerId="ADAL" clId="{00048658-DC2B-42B0-8D02-679A1DE5668B}" dt="2023-10-22T23:41:03.833" v="12999" actId="1076"/>
        <pc:sldMkLst>
          <pc:docMk/>
          <pc:sldMk cId="1906301488" sldId="437"/>
        </pc:sldMkLst>
        <pc:spChg chg="mod">
          <ac:chgData name="Andrew Mason" userId="0ce90933-856e-4c15-bb61-60dbf605a9cb" providerId="ADAL" clId="{00048658-DC2B-42B0-8D02-679A1DE5668B}" dt="2023-10-22T23:35:06.282" v="12913" actId="1035"/>
          <ac:spMkLst>
            <pc:docMk/>
            <pc:sldMk cId="1906301488" sldId="437"/>
            <ac:spMk id="9" creationId="{18B55656-6FEB-CB39-82CE-E10654FA1C7F}"/>
          </ac:spMkLst>
        </pc:spChg>
        <pc:spChg chg="add mod">
          <ac:chgData name="Andrew Mason" userId="0ce90933-856e-4c15-bb61-60dbf605a9cb" providerId="ADAL" clId="{00048658-DC2B-42B0-8D02-679A1DE5668B}" dt="2023-10-22T23:34:44.155" v="12901" actId="1076"/>
          <ac:spMkLst>
            <pc:docMk/>
            <pc:sldMk cId="1906301488" sldId="437"/>
            <ac:spMk id="10" creationId="{3FFAB7D2-7B99-B393-8A4A-473ACFA731FC}"/>
          </ac:spMkLst>
        </pc:spChg>
        <pc:grpChg chg="add del mod">
          <ac:chgData name="Andrew Mason" userId="0ce90933-856e-4c15-bb61-60dbf605a9cb" providerId="ADAL" clId="{00048658-DC2B-42B0-8D02-679A1DE5668B}" dt="2023-10-22T23:40:21.853" v="12993" actId="21"/>
          <ac:grpSpMkLst>
            <pc:docMk/>
            <pc:sldMk cId="1906301488" sldId="437"/>
            <ac:grpSpMk id="11" creationId="{EA000E8A-8177-FF5C-5725-66B8DDCE9EEA}"/>
          </ac:grpSpMkLst>
        </pc:grpChg>
        <pc:picChg chg="add mod">
          <ac:chgData name="Andrew Mason" userId="0ce90933-856e-4c15-bb61-60dbf605a9cb" providerId="ADAL" clId="{00048658-DC2B-42B0-8D02-679A1DE5668B}" dt="2023-10-22T23:34:51.239" v="12903" actId="1076"/>
          <ac:picMkLst>
            <pc:docMk/>
            <pc:sldMk cId="1906301488" sldId="437"/>
            <ac:picMk id="4" creationId="{7893B5B0-5428-63B7-242D-E9BF47A3E6FB}"/>
          </ac:picMkLst>
        </pc:picChg>
        <pc:picChg chg="add mod">
          <ac:chgData name="Andrew Mason" userId="0ce90933-856e-4c15-bb61-60dbf605a9cb" providerId="ADAL" clId="{00048658-DC2B-42B0-8D02-679A1DE5668B}" dt="2023-10-22T23:41:03.833" v="12999" actId="1076"/>
          <ac:picMkLst>
            <pc:docMk/>
            <pc:sldMk cId="1906301488" sldId="437"/>
            <ac:picMk id="6" creationId="{C086B3E8-7FC8-1612-6CAC-7A704CFD04AF}"/>
          </ac:picMkLst>
        </pc:picChg>
        <pc:picChg chg="add mod">
          <ac:chgData name="Andrew Mason" userId="0ce90933-856e-4c15-bb61-60dbf605a9cb" providerId="ADAL" clId="{00048658-DC2B-42B0-8D02-679A1DE5668B}" dt="2023-10-22T23:34:44.155" v="12901" actId="1076"/>
          <ac:picMkLst>
            <pc:docMk/>
            <pc:sldMk cId="1906301488" sldId="437"/>
            <ac:picMk id="8" creationId="{C426B0FF-4775-5747-1D0E-882833645ED4}"/>
          </ac:picMkLst>
        </pc:picChg>
      </pc:sldChg>
      <pc:sldChg chg="addSp delSp modSp add mod modAnim">
        <pc:chgData name="Andrew Mason" userId="0ce90933-856e-4c15-bb61-60dbf605a9cb" providerId="ADAL" clId="{00048658-DC2B-42B0-8D02-679A1DE5668B}" dt="2023-10-23T00:10:35.066" v="14402"/>
        <pc:sldMkLst>
          <pc:docMk/>
          <pc:sldMk cId="70645083" sldId="438"/>
        </pc:sldMkLst>
        <pc:spChg chg="add mod">
          <ac:chgData name="Andrew Mason" userId="0ce90933-856e-4c15-bb61-60dbf605a9cb" providerId="ADAL" clId="{00048658-DC2B-42B0-8D02-679A1DE5668B}" dt="2023-10-23T00:09:05.862" v="14385" actId="14100"/>
          <ac:spMkLst>
            <pc:docMk/>
            <pc:sldMk cId="70645083" sldId="438"/>
            <ac:spMk id="6" creationId="{E1B64357-E78C-CD77-0D9E-8EB5B0252422}"/>
          </ac:spMkLst>
        </pc:spChg>
        <pc:spChg chg="mod">
          <ac:chgData name="Andrew Mason" userId="0ce90933-856e-4c15-bb61-60dbf605a9cb" providerId="ADAL" clId="{00048658-DC2B-42B0-8D02-679A1DE5668B}" dt="2023-10-23T00:07:57.196" v="14246" actId="14100"/>
          <ac:spMkLst>
            <pc:docMk/>
            <pc:sldMk cId="70645083" sldId="438"/>
            <ac:spMk id="9" creationId="{18B55656-6FEB-CB39-82CE-E10654FA1C7F}"/>
          </ac:spMkLst>
        </pc:spChg>
        <pc:spChg chg="add del mod">
          <ac:chgData name="Andrew Mason" userId="0ce90933-856e-4c15-bb61-60dbf605a9cb" providerId="ADAL" clId="{00048658-DC2B-42B0-8D02-679A1DE5668B}" dt="2023-10-23T00:09:32.218" v="14389"/>
          <ac:spMkLst>
            <pc:docMk/>
            <pc:sldMk cId="70645083" sldId="438"/>
            <ac:spMk id="14" creationId="{D4121323-C5B1-8E87-AE04-25E01788AB1B}"/>
          </ac:spMkLst>
        </pc:spChg>
        <pc:grpChg chg="add del mod">
          <ac:chgData name="Andrew Mason" userId="0ce90933-856e-4c15-bb61-60dbf605a9cb" providerId="ADAL" clId="{00048658-DC2B-42B0-8D02-679A1DE5668B}" dt="2023-10-23T00:09:32.218" v="14389"/>
          <ac:grpSpMkLst>
            <pc:docMk/>
            <pc:sldMk cId="70645083" sldId="438"/>
            <ac:grpSpMk id="10" creationId="{66A477F7-95D1-894F-31F2-D757AC1D87D2}"/>
          </ac:grpSpMkLst>
        </pc:grpChg>
        <pc:picChg chg="add mod modCrop">
          <ac:chgData name="Andrew Mason" userId="0ce90933-856e-4c15-bb61-60dbf605a9cb" providerId="ADAL" clId="{00048658-DC2B-42B0-8D02-679A1DE5668B}" dt="2023-10-23T00:07:27.130" v="14244" actId="1076"/>
          <ac:picMkLst>
            <pc:docMk/>
            <pc:sldMk cId="70645083" sldId="438"/>
            <ac:picMk id="4" creationId="{FCB56763-A1E0-D6C8-28BF-84D89EAA28D3}"/>
          </ac:picMkLst>
        </pc:picChg>
        <pc:picChg chg="add del mod">
          <ac:chgData name="Andrew Mason" userId="0ce90933-856e-4c15-bb61-60dbf605a9cb" providerId="ADAL" clId="{00048658-DC2B-42B0-8D02-679A1DE5668B}" dt="2023-10-23T00:09:32.218" v="14389"/>
          <ac:picMkLst>
            <pc:docMk/>
            <pc:sldMk cId="70645083" sldId="438"/>
            <ac:picMk id="8" creationId="{C0E64BA6-A520-991E-AC39-3FEEB7F3DE91}"/>
          </ac:picMkLst>
        </pc:picChg>
        <pc:picChg chg="mod">
          <ac:chgData name="Andrew Mason" userId="0ce90933-856e-4c15-bb61-60dbf605a9cb" providerId="ADAL" clId="{00048658-DC2B-42B0-8D02-679A1DE5668B}" dt="2023-10-23T00:09:23.772" v="14386"/>
          <ac:picMkLst>
            <pc:docMk/>
            <pc:sldMk cId="70645083" sldId="438"/>
            <ac:picMk id="11" creationId="{A448F504-55C7-D2D0-665D-B34DB764E7A2}"/>
          </ac:picMkLst>
        </pc:picChg>
        <pc:picChg chg="mod">
          <ac:chgData name="Andrew Mason" userId="0ce90933-856e-4c15-bb61-60dbf605a9cb" providerId="ADAL" clId="{00048658-DC2B-42B0-8D02-679A1DE5668B}" dt="2023-10-23T00:09:23.772" v="14386"/>
          <ac:picMkLst>
            <pc:docMk/>
            <pc:sldMk cId="70645083" sldId="438"/>
            <ac:picMk id="12" creationId="{5DB37523-C276-2CFE-5288-6ACF06A0B29C}"/>
          </ac:picMkLst>
        </pc:picChg>
        <pc:picChg chg="add mod">
          <ac:chgData name="Andrew Mason" userId="0ce90933-856e-4c15-bb61-60dbf605a9cb" providerId="ADAL" clId="{00048658-DC2B-42B0-8D02-679A1DE5668B}" dt="2023-10-23T00:10:22.673" v="14398" actId="1076"/>
          <ac:picMkLst>
            <pc:docMk/>
            <pc:sldMk cId="70645083" sldId="438"/>
            <ac:picMk id="15" creationId="{722E2525-32D1-D534-5AA1-597C79B6F7E6}"/>
          </ac:picMkLst>
        </pc:picChg>
        <pc:cxnChg chg="add del mod">
          <ac:chgData name="Andrew Mason" userId="0ce90933-856e-4c15-bb61-60dbf605a9cb" providerId="ADAL" clId="{00048658-DC2B-42B0-8D02-679A1DE5668B}" dt="2023-10-23T00:09:32.218" v="14389"/>
          <ac:cxnSpMkLst>
            <pc:docMk/>
            <pc:sldMk cId="70645083" sldId="438"/>
            <ac:cxnSpMk id="13" creationId="{C1369C1A-7E3A-C167-5EBB-F6B5675AA3F0}"/>
          </ac:cxnSpMkLst>
        </pc:cxnChg>
      </pc:sldChg>
      <pc:sldChg chg="addSp delSp modSp add mod delAnim modAnim">
        <pc:chgData name="Andrew Mason" userId="0ce90933-856e-4c15-bb61-60dbf605a9cb" providerId="ADAL" clId="{00048658-DC2B-42B0-8D02-679A1DE5668B}" dt="2023-10-22T23:29:48.402" v="12722" actId="20577"/>
        <pc:sldMkLst>
          <pc:docMk/>
          <pc:sldMk cId="1517333084" sldId="439"/>
        </pc:sldMkLst>
        <pc:spChg chg="add del mod">
          <ac:chgData name="Andrew Mason" userId="0ce90933-856e-4c15-bb61-60dbf605a9cb" providerId="ADAL" clId="{00048658-DC2B-42B0-8D02-679A1DE5668B}" dt="2023-10-22T23:28:54.718" v="12591" actId="478"/>
          <ac:spMkLst>
            <pc:docMk/>
            <pc:sldMk cId="1517333084" sldId="439"/>
            <ac:spMk id="6" creationId="{FC6FEDAD-E0C8-79FB-3DAF-7F97845C0A1B}"/>
          </ac:spMkLst>
        </pc:spChg>
        <pc:spChg chg="mod">
          <ac:chgData name="Andrew Mason" userId="0ce90933-856e-4c15-bb61-60dbf605a9cb" providerId="ADAL" clId="{00048658-DC2B-42B0-8D02-679A1DE5668B}" dt="2023-10-22T23:29:48.402" v="12722" actId="20577"/>
          <ac:spMkLst>
            <pc:docMk/>
            <pc:sldMk cId="1517333084" sldId="439"/>
            <ac:spMk id="9" creationId="{18B55656-6FEB-CB39-82CE-E10654FA1C7F}"/>
          </ac:spMkLst>
        </pc:spChg>
        <pc:picChg chg="add mod">
          <ac:chgData name="Andrew Mason" userId="0ce90933-856e-4c15-bb61-60dbf605a9cb" providerId="ADAL" clId="{00048658-DC2B-42B0-8D02-679A1DE5668B}" dt="2023-10-22T23:28:40.634" v="12588" actId="1076"/>
          <ac:picMkLst>
            <pc:docMk/>
            <pc:sldMk cId="1517333084" sldId="439"/>
            <ac:picMk id="4" creationId="{6752D219-BC2F-A0E1-9D6C-CE0D11F54950}"/>
          </ac:picMkLst>
        </pc:picChg>
      </pc:sldChg>
      <pc:sldChg chg="addSp modSp add mod">
        <pc:chgData name="Andrew Mason" userId="0ce90933-856e-4c15-bb61-60dbf605a9cb" providerId="ADAL" clId="{00048658-DC2B-42B0-8D02-679A1DE5668B}" dt="2023-10-23T00:11:06.019" v="14404" actId="1076"/>
        <pc:sldMkLst>
          <pc:docMk/>
          <pc:sldMk cId="3845026107" sldId="440"/>
        </pc:sldMkLst>
        <pc:spChg chg="add mod">
          <ac:chgData name="Andrew Mason" userId="0ce90933-856e-4c15-bb61-60dbf605a9cb" providerId="ADAL" clId="{00048658-DC2B-42B0-8D02-679A1DE5668B}" dt="2023-10-22T23:45:15.279" v="13262" actId="164"/>
          <ac:spMkLst>
            <pc:docMk/>
            <pc:sldMk cId="3845026107" sldId="440"/>
            <ac:spMk id="8" creationId="{EE60FDB7-78EC-85A5-6558-AD170082B72A}"/>
          </ac:spMkLst>
        </pc:spChg>
        <pc:spChg chg="mod">
          <ac:chgData name="Andrew Mason" userId="0ce90933-856e-4c15-bb61-60dbf605a9cb" providerId="ADAL" clId="{00048658-DC2B-42B0-8D02-679A1DE5668B}" dt="2023-10-22T23:44:00.392" v="13248" actId="404"/>
          <ac:spMkLst>
            <pc:docMk/>
            <pc:sldMk cId="3845026107" sldId="440"/>
            <ac:spMk id="9" creationId="{18B55656-6FEB-CB39-82CE-E10654FA1C7F}"/>
          </ac:spMkLst>
        </pc:spChg>
        <pc:grpChg chg="add mod">
          <ac:chgData name="Andrew Mason" userId="0ce90933-856e-4c15-bb61-60dbf605a9cb" providerId="ADAL" clId="{00048658-DC2B-42B0-8D02-679A1DE5668B}" dt="2023-10-23T00:11:06.019" v="14404" actId="1076"/>
          <ac:grpSpMkLst>
            <pc:docMk/>
            <pc:sldMk cId="3845026107" sldId="440"/>
            <ac:grpSpMk id="10" creationId="{AE6A3CE2-E92E-E385-5261-8DC35E49EA40}"/>
          </ac:grpSpMkLst>
        </pc:grpChg>
        <pc:picChg chg="add mod">
          <ac:chgData name="Andrew Mason" userId="0ce90933-856e-4c15-bb61-60dbf605a9cb" providerId="ADAL" clId="{00048658-DC2B-42B0-8D02-679A1DE5668B}" dt="2023-10-22T23:45:15.279" v="13262" actId="164"/>
          <ac:picMkLst>
            <pc:docMk/>
            <pc:sldMk cId="3845026107" sldId="440"/>
            <ac:picMk id="6" creationId="{9BC4133C-9A67-7E70-9548-D114F7B125C3}"/>
          </ac:picMkLst>
        </pc:picChg>
        <pc:picChg chg="add mod">
          <ac:chgData name="Andrew Mason" userId="0ce90933-856e-4c15-bb61-60dbf605a9cb" providerId="ADAL" clId="{00048658-DC2B-42B0-8D02-679A1DE5668B}" dt="2023-10-22T23:44:13.091" v="13254" actId="1076"/>
          <ac:picMkLst>
            <pc:docMk/>
            <pc:sldMk cId="3845026107" sldId="440"/>
            <ac:picMk id="10242" creationId="{4CCB4D43-BD11-748C-0A01-7AAFB2955275}"/>
          </ac:picMkLst>
        </pc:picChg>
      </pc:sldChg>
      <pc:sldChg chg="modSp add mod">
        <pc:chgData name="Andrew Mason" userId="0ce90933-856e-4c15-bb61-60dbf605a9cb" providerId="ADAL" clId="{00048658-DC2B-42B0-8D02-679A1DE5668B}" dt="2023-10-22T23:50:23.155" v="13773" actId="404"/>
        <pc:sldMkLst>
          <pc:docMk/>
          <pc:sldMk cId="2394768012" sldId="441"/>
        </pc:sldMkLst>
        <pc:spChg chg="mod">
          <ac:chgData name="Andrew Mason" userId="0ce90933-856e-4c15-bb61-60dbf605a9cb" providerId="ADAL" clId="{00048658-DC2B-42B0-8D02-679A1DE5668B}" dt="2023-10-22T23:50:23.155" v="13773" actId="404"/>
          <ac:spMkLst>
            <pc:docMk/>
            <pc:sldMk cId="2394768012" sldId="441"/>
            <ac:spMk id="9" creationId="{18B55656-6FEB-CB39-82CE-E10654FA1C7F}"/>
          </ac:spMkLst>
        </pc:spChg>
      </pc:sldChg>
      <pc:sldChg chg="addSp delSp modSp add mod modAnim">
        <pc:chgData name="Andrew Mason" userId="0ce90933-856e-4c15-bb61-60dbf605a9cb" providerId="ADAL" clId="{00048658-DC2B-42B0-8D02-679A1DE5668B}" dt="2023-10-22T23:59:11.818" v="13919"/>
        <pc:sldMkLst>
          <pc:docMk/>
          <pc:sldMk cId="656100994" sldId="442"/>
        </pc:sldMkLst>
        <pc:spChg chg="mod">
          <ac:chgData name="Andrew Mason" userId="0ce90933-856e-4c15-bb61-60dbf605a9cb" providerId="ADAL" clId="{00048658-DC2B-42B0-8D02-679A1DE5668B}" dt="2023-10-22T23:52:37.393" v="13859" actId="14100"/>
          <ac:spMkLst>
            <pc:docMk/>
            <pc:sldMk cId="656100994" sldId="442"/>
            <ac:spMk id="9" creationId="{18B55656-6FEB-CB39-82CE-E10654FA1C7F}"/>
          </ac:spMkLst>
        </pc:spChg>
        <pc:spChg chg="add mod">
          <ac:chgData name="Andrew Mason" userId="0ce90933-856e-4c15-bb61-60dbf605a9cb" providerId="ADAL" clId="{00048658-DC2B-42B0-8D02-679A1DE5668B}" dt="2023-10-22T23:54:03.991" v="13873" actId="164"/>
          <ac:spMkLst>
            <pc:docMk/>
            <pc:sldMk cId="656100994" sldId="442"/>
            <ac:spMk id="11" creationId="{2C055EFE-87BB-F635-D1E0-31D361E0F086}"/>
          </ac:spMkLst>
        </pc:spChg>
        <pc:spChg chg="mod">
          <ac:chgData name="Andrew Mason" userId="0ce90933-856e-4c15-bb61-60dbf605a9cb" providerId="ADAL" clId="{00048658-DC2B-42B0-8D02-679A1DE5668B}" dt="2023-10-22T23:59:03.158" v="13916" actId="1076"/>
          <ac:spMkLst>
            <pc:docMk/>
            <pc:sldMk cId="656100994" sldId="442"/>
            <ac:spMk id="23" creationId="{8C274B05-A192-7D38-8AD4-78AC25344B11}"/>
          </ac:spMkLst>
        </pc:spChg>
        <pc:grpChg chg="add del mod">
          <ac:chgData name="Andrew Mason" userId="0ce90933-856e-4c15-bb61-60dbf605a9cb" providerId="ADAL" clId="{00048658-DC2B-42B0-8D02-679A1DE5668B}" dt="2023-10-22T23:54:09.027" v="13876" actId="478"/>
          <ac:grpSpMkLst>
            <pc:docMk/>
            <pc:sldMk cId="656100994" sldId="442"/>
            <ac:grpSpMk id="14" creationId="{11714910-91CF-6CAC-A51B-A9536E7DAE2E}"/>
          </ac:grpSpMkLst>
        </pc:grpChg>
        <pc:grpChg chg="add mod">
          <ac:chgData name="Andrew Mason" userId="0ce90933-856e-4c15-bb61-60dbf605a9cb" providerId="ADAL" clId="{00048658-DC2B-42B0-8D02-679A1DE5668B}" dt="2023-10-22T23:59:03.158" v="13916" actId="1076"/>
          <ac:grpSpMkLst>
            <pc:docMk/>
            <pc:sldMk cId="656100994" sldId="442"/>
            <ac:grpSpMk id="21" creationId="{917C9CBF-8EC5-FAD2-3DA9-0B3016C76A35}"/>
          </ac:grpSpMkLst>
        </pc:grpChg>
        <pc:picChg chg="add mod">
          <ac:chgData name="Andrew Mason" userId="0ce90933-856e-4c15-bb61-60dbf605a9cb" providerId="ADAL" clId="{00048658-DC2B-42B0-8D02-679A1DE5668B}" dt="2023-10-22T23:54:03.991" v="13873" actId="164"/>
          <ac:picMkLst>
            <pc:docMk/>
            <pc:sldMk cId="656100994" sldId="442"/>
            <ac:picMk id="6" creationId="{69D21186-54B7-4198-A566-8B046055ECE4}"/>
          </ac:picMkLst>
        </pc:picChg>
        <pc:picChg chg="add mod">
          <ac:chgData name="Andrew Mason" userId="0ce90933-856e-4c15-bb61-60dbf605a9cb" providerId="ADAL" clId="{00048658-DC2B-42B0-8D02-679A1DE5668B}" dt="2023-10-22T23:54:03.991" v="13873" actId="164"/>
          <ac:picMkLst>
            <pc:docMk/>
            <pc:sldMk cId="656100994" sldId="442"/>
            <ac:picMk id="10" creationId="{4A1F9B24-E9CE-1BB3-3E53-9D575A40B369}"/>
          </ac:picMkLst>
        </pc:picChg>
        <pc:picChg chg="add mod">
          <ac:chgData name="Andrew Mason" userId="0ce90933-856e-4c15-bb61-60dbf605a9cb" providerId="ADAL" clId="{00048658-DC2B-42B0-8D02-679A1DE5668B}" dt="2023-10-22T23:54:03.991" v="13873" actId="164"/>
          <ac:picMkLst>
            <pc:docMk/>
            <pc:sldMk cId="656100994" sldId="442"/>
            <ac:picMk id="13" creationId="{DA762AD6-483E-18FA-C9E7-06883BC799D2}"/>
          </ac:picMkLst>
        </pc:picChg>
        <pc:picChg chg="add mod">
          <ac:chgData name="Andrew Mason" userId="0ce90933-856e-4c15-bb61-60dbf605a9cb" providerId="ADAL" clId="{00048658-DC2B-42B0-8D02-679A1DE5668B}" dt="2023-10-22T23:56:44.793" v="13894" actId="1076"/>
          <ac:picMkLst>
            <pc:docMk/>
            <pc:sldMk cId="656100994" sldId="442"/>
            <ac:picMk id="15" creationId="{3C70054A-BAA0-E86A-37D4-D35586AEF7FA}"/>
          </ac:picMkLst>
        </pc:picChg>
        <pc:picChg chg="add del mod modCrop">
          <ac:chgData name="Andrew Mason" userId="0ce90933-856e-4c15-bb61-60dbf605a9cb" providerId="ADAL" clId="{00048658-DC2B-42B0-8D02-679A1DE5668B}" dt="2023-10-22T23:56:42.504" v="13893" actId="478"/>
          <ac:picMkLst>
            <pc:docMk/>
            <pc:sldMk cId="656100994" sldId="442"/>
            <ac:picMk id="16" creationId="{21274ECE-3BEC-8AFC-7A2C-75A512343711}"/>
          </ac:picMkLst>
        </pc:picChg>
        <pc:picChg chg="add del mod">
          <ac:chgData name="Andrew Mason" userId="0ce90933-856e-4c15-bb61-60dbf605a9cb" providerId="ADAL" clId="{00048658-DC2B-42B0-8D02-679A1DE5668B}" dt="2023-10-22T23:58:25.133" v="13914"/>
          <ac:picMkLst>
            <pc:docMk/>
            <pc:sldMk cId="656100994" sldId="442"/>
            <ac:picMk id="17" creationId="{1B1C7004-7604-4760-EFB5-02653C4C6BE1}"/>
          </ac:picMkLst>
        </pc:picChg>
        <pc:picChg chg="add del mod">
          <ac:chgData name="Andrew Mason" userId="0ce90933-856e-4c15-bb61-60dbf605a9cb" providerId="ADAL" clId="{00048658-DC2B-42B0-8D02-679A1DE5668B}" dt="2023-10-22T23:58:25.133" v="13914"/>
          <ac:picMkLst>
            <pc:docMk/>
            <pc:sldMk cId="656100994" sldId="442"/>
            <ac:picMk id="18" creationId="{B8F22C70-73B6-9DC1-2DA9-3ED5955C8681}"/>
          </ac:picMkLst>
        </pc:picChg>
        <pc:picChg chg="add del mod">
          <ac:chgData name="Andrew Mason" userId="0ce90933-856e-4c15-bb61-60dbf605a9cb" providerId="ADAL" clId="{00048658-DC2B-42B0-8D02-679A1DE5668B}" dt="2023-10-22T23:58:25.133" v="13914"/>
          <ac:picMkLst>
            <pc:docMk/>
            <pc:sldMk cId="656100994" sldId="442"/>
            <ac:picMk id="19" creationId="{E2595617-3207-A766-FF92-124109A1FFE3}"/>
          </ac:picMkLst>
        </pc:picChg>
        <pc:picChg chg="add del mod">
          <ac:chgData name="Andrew Mason" userId="0ce90933-856e-4c15-bb61-60dbf605a9cb" providerId="ADAL" clId="{00048658-DC2B-42B0-8D02-679A1DE5668B}" dt="2023-10-22T23:58:25.133" v="13914"/>
          <ac:picMkLst>
            <pc:docMk/>
            <pc:sldMk cId="656100994" sldId="442"/>
            <ac:picMk id="20" creationId="{DFE0C170-2752-BE16-D44A-EA333F89707B}"/>
          </ac:picMkLst>
        </pc:picChg>
        <pc:picChg chg="mod">
          <ac:chgData name="Andrew Mason" userId="0ce90933-856e-4c15-bb61-60dbf605a9cb" providerId="ADAL" clId="{00048658-DC2B-42B0-8D02-679A1DE5668B}" dt="2023-10-22T23:59:03.158" v="13916" actId="1076"/>
          <ac:picMkLst>
            <pc:docMk/>
            <pc:sldMk cId="656100994" sldId="442"/>
            <ac:picMk id="22" creationId="{E68407D6-CA3A-5362-ED25-8689AE9C33DD}"/>
          </ac:picMkLst>
        </pc:picChg>
        <pc:picChg chg="add mod">
          <ac:chgData name="Andrew Mason" userId="0ce90933-856e-4c15-bb61-60dbf605a9cb" providerId="ADAL" clId="{00048658-DC2B-42B0-8D02-679A1DE5668B}" dt="2023-10-22T23:57:09.653" v="13902" actId="1076"/>
          <ac:picMkLst>
            <pc:docMk/>
            <pc:sldMk cId="656100994" sldId="442"/>
            <ac:picMk id="11266" creationId="{73D9390B-2309-2BFF-A24E-A65D1949460C}"/>
          </ac:picMkLst>
        </pc:picChg>
      </pc:sldChg>
      <pc:sldChg chg="addSp delSp modSp add mod modAnim">
        <pc:chgData name="Andrew Mason" userId="0ce90933-856e-4c15-bb61-60dbf605a9cb" providerId="ADAL" clId="{00048658-DC2B-42B0-8D02-679A1DE5668B}" dt="2023-10-22T23:40:59.659" v="12997" actId="14100"/>
        <pc:sldMkLst>
          <pc:docMk/>
          <pc:sldMk cId="329166793" sldId="443"/>
        </pc:sldMkLst>
        <pc:spChg chg="mod">
          <ac:chgData name="Andrew Mason" userId="0ce90933-856e-4c15-bb61-60dbf605a9cb" providerId="ADAL" clId="{00048658-DC2B-42B0-8D02-679A1DE5668B}" dt="2023-10-22T23:35:10.757" v="12920" actId="1035"/>
          <ac:spMkLst>
            <pc:docMk/>
            <pc:sldMk cId="329166793" sldId="443"/>
            <ac:spMk id="9" creationId="{18B55656-6FEB-CB39-82CE-E10654FA1C7F}"/>
          </ac:spMkLst>
        </pc:spChg>
        <pc:spChg chg="mod">
          <ac:chgData name="Andrew Mason" userId="0ce90933-856e-4c15-bb61-60dbf605a9cb" providerId="ADAL" clId="{00048658-DC2B-42B0-8D02-679A1DE5668B}" dt="2023-10-22T23:40:59.659" v="12997" actId="14100"/>
          <ac:spMkLst>
            <pc:docMk/>
            <pc:sldMk cId="329166793" sldId="443"/>
            <ac:spMk id="17" creationId="{FD11487F-3003-2D8F-AB95-66C9EEC02A16}"/>
          </ac:spMkLst>
        </pc:spChg>
        <pc:grpChg chg="add del mod">
          <ac:chgData name="Andrew Mason" userId="0ce90933-856e-4c15-bb61-60dbf605a9cb" providerId="ADAL" clId="{00048658-DC2B-42B0-8D02-679A1DE5668B}" dt="2023-10-22T23:37:55.511" v="12946" actId="478"/>
          <ac:grpSpMkLst>
            <pc:docMk/>
            <pc:sldMk cId="329166793" sldId="443"/>
            <ac:grpSpMk id="6" creationId="{ED1A2982-9712-3E19-B744-CE794CA904E6}"/>
          </ac:grpSpMkLst>
        </pc:grpChg>
        <pc:grpChg chg="add del mod">
          <ac:chgData name="Andrew Mason" userId="0ce90933-856e-4c15-bb61-60dbf605a9cb" providerId="ADAL" clId="{00048658-DC2B-42B0-8D02-679A1DE5668B}" dt="2023-10-22T23:39:51.593" v="12984" actId="478"/>
          <ac:grpSpMkLst>
            <pc:docMk/>
            <pc:sldMk cId="329166793" sldId="443"/>
            <ac:grpSpMk id="12" creationId="{565D9483-9129-B6ED-93D8-1A54995D7EB1}"/>
          </ac:grpSpMkLst>
        </pc:grpChg>
        <pc:grpChg chg="add mod">
          <ac:chgData name="Andrew Mason" userId="0ce90933-856e-4c15-bb61-60dbf605a9cb" providerId="ADAL" clId="{00048658-DC2B-42B0-8D02-679A1DE5668B}" dt="2023-10-22T23:40:59.659" v="12997" actId="14100"/>
          <ac:grpSpMkLst>
            <pc:docMk/>
            <pc:sldMk cId="329166793" sldId="443"/>
            <ac:grpSpMk id="15" creationId="{006078A0-2229-9371-6ADB-44225B847EE2}"/>
          </ac:grpSpMkLst>
        </pc:grpChg>
        <pc:picChg chg="add del mod">
          <ac:chgData name="Andrew Mason" userId="0ce90933-856e-4c15-bb61-60dbf605a9cb" providerId="ADAL" clId="{00048658-DC2B-42B0-8D02-679A1DE5668B}" dt="2023-10-22T23:37:55.511" v="12946" actId="478"/>
          <ac:picMkLst>
            <pc:docMk/>
            <pc:sldMk cId="329166793" sldId="443"/>
            <ac:picMk id="4" creationId="{3F577709-BB7E-46DA-28F4-8FE05F590DE0}"/>
          </ac:picMkLst>
        </pc:picChg>
        <pc:picChg chg="add mod">
          <ac:chgData name="Andrew Mason" userId="0ce90933-856e-4c15-bb61-60dbf605a9cb" providerId="ADAL" clId="{00048658-DC2B-42B0-8D02-679A1DE5668B}" dt="2023-10-22T23:39:53.616" v="12986" actId="1076"/>
          <ac:picMkLst>
            <pc:docMk/>
            <pc:sldMk cId="329166793" sldId="443"/>
            <ac:picMk id="8" creationId="{91567B72-269A-6EEA-B0AF-961B4FC61697}"/>
          </ac:picMkLst>
        </pc:picChg>
        <pc:picChg chg="add mod">
          <ac:chgData name="Andrew Mason" userId="0ce90933-856e-4c15-bb61-60dbf605a9cb" providerId="ADAL" clId="{00048658-DC2B-42B0-8D02-679A1DE5668B}" dt="2023-10-22T23:39:42.339" v="12980" actId="164"/>
          <ac:picMkLst>
            <pc:docMk/>
            <pc:sldMk cId="329166793" sldId="443"/>
            <ac:picMk id="10" creationId="{EDF590E5-F3AE-E894-5AA1-DC0AD83DDEFA}"/>
          </ac:picMkLst>
        </pc:picChg>
        <pc:picChg chg="add mod">
          <ac:chgData name="Andrew Mason" userId="0ce90933-856e-4c15-bb61-60dbf605a9cb" providerId="ADAL" clId="{00048658-DC2B-42B0-8D02-679A1DE5668B}" dt="2023-10-22T23:39:42.339" v="12980" actId="164"/>
          <ac:picMkLst>
            <pc:docMk/>
            <pc:sldMk cId="329166793" sldId="443"/>
            <ac:picMk id="11" creationId="{0312091B-9CEB-D210-1798-22BA0103193E}"/>
          </ac:picMkLst>
        </pc:picChg>
        <pc:picChg chg="add del">
          <ac:chgData name="Andrew Mason" userId="0ce90933-856e-4c15-bb61-60dbf605a9cb" providerId="ADAL" clId="{00048658-DC2B-42B0-8D02-679A1DE5668B}" dt="2023-10-22T23:39:46.127" v="12982" actId="478"/>
          <ac:picMkLst>
            <pc:docMk/>
            <pc:sldMk cId="329166793" sldId="443"/>
            <ac:picMk id="13" creationId="{80CDCB39-7D17-98FD-07D0-34EA7FA9BEED}"/>
          </ac:picMkLst>
        </pc:picChg>
        <pc:picChg chg="add mod">
          <ac:chgData name="Andrew Mason" userId="0ce90933-856e-4c15-bb61-60dbf605a9cb" providerId="ADAL" clId="{00048658-DC2B-42B0-8D02-679A1DE5668B}" dt="2023-10-22T23:39:58.919" v="12989" actId="1076"/>
          <ac:picMkLst>
            <pc:docMk/>
            <pc:sldMk cId="329166793" sldId="443"/>
            <ac:picMk id="14" creationId="{BE6D95E2-5FCC-6AA1-C9DF-E14EC6E40F5C}"/>
          </ac:picMkLst>
        </pc:picChg>
        <pc:picChg chg="mod">
          <ac:chgData name="Andrew Mason" userId="0ce90933-856e-4c15-bb61-60dbf605a9cb" providerId="ADAL" clId="{00048658-DC2B-42B0-8D02-679A1DE5668B}" dt="2023-10-22T23:40:59.659" v="12997" actId="14100"/>
          <ac:picMkLst>
            <pc:docMk/>
            <pc:sldMk cId="329166793" sldId="443"/>
            <ac:picMk id="16" creationId="{F79E1132-16AF-CB65-9639-CF0524DDBA74}"/>
          </ac:picMkLst>
        </pc:picChg>
        <pc:picChg chg="add mod">
          <ac:chgData name="Andrew Mason" userId="0ce90933-856e-4c15-bb61-60dbf605a9cb" providerId="ADAL" clId="{00048658-DC2B-42B0-8D02-679A1DE5668B}" dt="2023-10-22T23:40:04.216" v="12992" actId="14100"/>
          <ac:picMkLst>
            <pc:docMk/>
            <pc:sldMk cId="329166793" sldId="443"/>
            <ac:picMk id="9218" creationId="{40A450C7-D00D-B06E-BD1F-6143ACEBA6C1}"/>
          </ac:picMkLst>
        </pc:picChg>
      </pc:sldChg>
      <pc:sldChg chg="addSp modSp add mod modAnim">
        <pc:chgData name="Andrew Mason" userId="0ce90933-856e-4c15-bb61-60dbf605a9cb" providerId="ADAL" clId="{00048658-DC2B-42B0-8D02-679A1DE5668B}" dt="2023-10-23T00:19:21.445" v="15191" actId="27636"/>
        <pc:sldMkLst>
          <pc:docMk/>
          <pc:sldMk cId="2573521046" sldId="444"/>
        </pc:sldMkLst>
        <pc:spChg chg="add mod">
          <ac:chgData name="Andrew Mason" userId="0ce90933-856e-4c15-bb61-60dbf605a9cb" providerId="ADAL" clId="{00048658-DC2B-42B0-8D02-679A1DE5668B}" dt="2023-10-23T00:19:21.445" v="15191" actId="27636"/>
          <ac:spMkLst>
            <pc:docMk/>
            <pc:sldMk cId="2573521046" sldId="444"/>
            <ac:spMk id="4" creationId="{0465674E-6D1F-6F0D-A8D6-F49C679388B5}"/>
          </ac:spMkLst>
        </pc:spChg>
        <pc:spChg chg="mod">
          <ac:chgData name="Andrew Mason" userId="0ce90933-856e-4c15-bb61-60dbf605a9cb" providerId="ADAL" clId="{00048658-DC2B-42B0-8D02-679A1DE5668B}" dt="2023-10-23T00:17:45.771" v="15090" actId="1076"/>
          <ac:spMkLst>
            <pc:docMk/>
            <pc:sldMk cId="2573521046" sldId="444"/>
            <ac:spMk id="9" creationId="{18B55656-6FEB-CB39-82CE-E10654FA1C7F}"/>
          </ac:spMkLst>
        </pc:spChg>
        <pc:picChg chg="add mod">
          <ac:chgData name="Andrew Mason" userId="0ce90933-856e-4c15-bb61-60dbf605a9cb" providerId="ADAL" clId="{00048658-DC2B-42B0-8D02-679A1DE5668B}" dt="2023-10-23T00:17:51.139" v="15093" actId="1076"/>
          <ac:picMkLst>
            <pc:docMk/>
            <pc:sldMk cId="2573521046" sldId="444"/>
            <ac:picMk id="6" creationId="{3A903412-ECD3-DBC2-C829-2CA1BF269400}"/>
          </ac:picMkLst>
        </pc:picChg>
        <pc:picChg chg="add mod">
          <ac:chgData name="Andrew Mason" userId="0ce90933-856e-4c15-bb61-60dbf605a9cb" providerId="ADAL" clId="{00048658-DC2B-42B0-8D02-679A1DE5668B}" dt="2023-10-23T00:18:50.523" v="15106" actId="1076"/>
          <ac:picMkLst>
            <pc:docMk/>
            <pc:sldMk cId="2573521046" sldId="444"/>
            <ac:picMk id="12290" creationId="{DD2EDA64-32B7-28E0-4D16-F175A04E31BD}"/>
          </ac:picMkLst>
        </pc:picChg>
      </pc:sldChg>
      <pc:sldChg chg="addSp delSp modSp add mod">
        <pc:chgData name="Andrew Mason" userId="0ce90933-856e-4c15-bb61-60dbf605a9cb" providerId="ADAL" clId="{00048658-DC2B-42B0-8D02-679A1DE5668B}" dt="2023-10-23T12:20:20.310" v="22921" actId="27636"/>
        <pc:sldMkLst>
          <pc:docMk/>
          <pc:sldMk cId="448967932" sldId="445"/>
        </pc:sldMkLst>
        <pc:spChg chg="add del mod">
          <ac:chgData name="Andrew Mason" userId="0ce90933-856e-4c15-bb61-60dbf605a9cb" providerId="ADAL" clId="{00048658-DC2B-42B0-8D02-679A1DE5668B}" dt="2023-10-23T00:33:13.494" v="16284" actId="478"/>
          <ac:spMkLst>
            <pc:docMk/>
            <pc:sldMk cId="448967932" sldId="445"/>
            <ac:spMk id="6" creationId="{A4FB0DAF-A1B5-E4F8-6D4F-C5B7FB8B2F5A}"/>
          </ac:spMkLst>
        </pc:spChg>
        <pc:spChg chg="add mod">
          <ac:chgData name="Andrew Mason" userId="0ce90933-856e-4c15-bb61-60dbf605a9cb" providerId="ADAL" clId="{00048658-DC2B-42B0-8D02-679A1DE5668B}" dt="2023-10-23T12:20:20.310" v="22921" actId="27636"/>
          <ac:spMkLst>
            <pc:docMk/>
            <pc:sldMk cId="448967932" sldId="445"/>
            <ac:spMk id="8" creationId="{7CC45822-D082-9069-65B5-07E6CAB17194}"/>
          </ac:spMkLst>
        </pc:spChg>
        <pc:spChg chg="del">
          <ac:chgData name="Andrew Mason" userId="0ce90933-856e-4c15-bb61-60dbf605a9cb" providerId="ADAL" clId="{00048658-DC2B-42B0-8D02-679A1DE5668B}" dt="2023-10-23T00:33:10.642" v="16282" actId="478"/>
          <ac:spMkLst>
            <pc:docMk/>
            <pc:sldMk cId="448967932" sldId="445"/>
            <ac:spMk id="9" creationId="{18B55656-6FEB-CB39-82CE-E10654FA1C7F}"/>
          </ac:spMkLst>
        </pc:spChg>
      </pc:sldChg>
      <pc:sldChg chg="add del">
        <pc:chgData name="Andrew Mason" userId="0ce90933-856e-4c15-bb61-60dbf605a9cb" providerId="ADAL" clId="{00048658-DC2B-42B0-8D02-679A1DE5668B}" dt="2023-10-23T00:19:56.551" v="15192" actId="47"/>
        <pc:sldMkLst>
          <pc:docMk/>
          <pc:sldMk cId="607111863" sldId="445"/>
        </pc:sldMkLst>
      </pc:sldChg>
      <pc:sldChg chg="addSp delSp modSp add mod modAnim">
        <pc:chgData name="Andrew Mason" userId="0ce90933-856e-4c15-bb61-60dbf605a9cb" providerId="ADAL" clId="{00048658-DC2B-42B0-8D02-679A1DE5668B}" dt="2023-10-23T09:24:43.500" v="17454" actId="1037"/>
        <pc:sldMkLst>
          <pc:docMk/>
          <pc:sldMk cId="3646568963" sldId="446"/>
        </pc:sldMkLst>
        <pc:spChg chg="mod">
          <ac:chgData name="Andrew Mason" userId="0ce90933-856e-4c15-bb61-60dbf605a9cb" providerId="ADAL" clId="{00048658-DC2B-42B0-8D02-679A1DE5668B}" dt="2023-10-23T00:34:21.817" v="16333" actId="404"/>
          <ac:spMkLst>
            <pc:docMk/>
            <pc:sldMk cId="3646568963" sldId="446"/>
            <ac:spMk id="2" creationId="{D84ACF6D-C527-335A-803E-9BFBFE9953EE}"/>
          </ac:spMkLst>
        </pc:spChg>
        <pc:spChg chg="add mod">
          <ac:chgData name="Andrew Mason" userId="0ce90933-856e-4c15-bb61-60dbf605a9cb" providerId="ADAL" clId="{00048658-DC2B-42B0-8D02-679A1DE5668B}" dt="2023-10-23T09:15:36.825" v="17032" actId="1037"/>
          <ac:spMkLst>
            <pc:docMk/>
            <pc:sldMk cId="3646568963" sldId="446"/>
            <ac:spMk id="4" creationId="{A594C9A2-7039-C2EE-513E-1A82586ABEF5}"/>
          </ac:spMkLst>
        </pc:spChg>
        <pc:spChg chg="add mod">
          <ac:chgData name="Andrew Mason" userId="0ce90933-856e-4c15-bb61-60dbf605a9cb" providerId="ADAL" clId="{00048658-DC2B-42B0-8D02-679A1DE5668B}" dt="2023-10-23T09:16:14.071" v="17041" actId="1035"/>
          <ac:spMkLst>
            <pc:docMk/>
            <pc:sldMk cId="3646568963" sldId="446"/>
            <ac:spMk id="6" creationId="{68C3C618-3153-6CD9-DB81-22F74246E3EC}"/>
          </ac:spMkLst>
        </pc:spChg>
        <pc:spChg chg="add mod">
          <ac:chgData name="Andrew Mason" userId="0ce90933-856e-4c15-bb61-60dbf605a9cb" providerId="ADAL" clId="{00048658-DC2B-42B0-8D02-679A1DE5668B}" dt="2023-10-23T09:13:44.947" v="16966" actId="1076"/>
          <ac:spMkLst>
            <pc:docMk/>
            <pc:sldMk cId="3646568963" sldId="446"/>
            <ac:spMk id="8" creationId="{52535012-6CAA-0C92-467E-1399371A7720}"/>
          </ac:spMkLst>
        </pc:spChg>
        <pc:spChg chg="mod">
          <ac:chgData name="Andrew Mason" userId="0ce90933-856e-4c15-bb61-60dbf605a9cb" providerId="ADAL" clId="{00048658-DC2B-42B0-8D02-679A1DE5668B}" dt="2023-10-23T09:23:52.107" v="17427" actId="20577"/>
          <ac:spMkLst>
            <pc:docMk/>
            <pc:sldMk cId="3646568963" sldId="446"/>
            <ac:spMk id="9" creationId="{18B55656-6FEB-CB39-82CE-E10654FA1C7F}"/>
          </ac:spMkLst>
        </pc:spChg>
        <pc:spChg chg="add mod">
          <ac:chgData name="Andrew Mason" userId="0ce90933-856e-4c15-bb61-60dbf605a9cb" providerId="ADAL" clId="{00048658-DC2B-42B0-8D02-679A1DE5668B}" dt="2023-10-23T09:15:33.413" v="17020" actId="1037"/>
          <ac:spMkLst>
            <pc:docMk/>
            <pc:sldMk cId="3646568963" sldId="446"/>
            <ac:spMk id="10" creationId="{C7BC5E6E-0F34-0E57-7D9A-7DDE559AD6B6}"/>
          </ac:spMkLst>
        </pc:spChg>
        <pc:spChg chg="add mod">
          <ac:chgData name="Andrew Mason" userId="0ce90933-856e-4c15-bb61-60dbf605a9cb" providerId="ADAL" clId="{00048658-DC2B-42B0-8D02-679A1DE5668B}" dt="2023-10-23T09:21:23.926" v="17334" actId="404"/>
          <ac:spMkLst>
            <pc:docMk/>
            <pc:sldMk cId="3646568963" sldId="446"/>
            <ac:spMk id="13" creationId="{41D0282D-0E57-25AA-CEC5-6239C922EB90}"/>
          </ac:spMkLst>
        </pc:spChg>
        <pc:spChg chg="add mod">
          <ac:chgData name="Andrew Mason" userId="0ce90933-856e-4c15-bb61-60dbf605a9cb" providerId="ADAL" clId="{00048658-DC2B-42B0-8D02-679A1DE5668B}" dt="2023-10-23T09:24:43.500" v="17454" actId="1037"/>
          <ac:spMkLst>
            <pc:docMk/>
            <pc:sldMk cId="3646568963" sldId="446"/>
            <ac:spMk id="17" creationId="{C8A59B64-C7BD-97DA-9268-FBBF8FB8A437}"/>
          </ac:spMkLst>
        </pc:spChg>
        <pc:spChg chg="add mod">
          <ac:chgData name="Andrew Mason" userId="0ce90933-856e-4c15-bb61-60dbf605a9cb" providerId="ADAL" clId="{00048658-DC2B-42B0-8D02-679A1DE5668B}" dt="2023-10-23T09:18:14.817" v="17189" actId="1036"/>
          <ac:spMkLst>
            <pc:docMk/>
            <pc:sldMk cId="3646568963" sldId="446"/>
            <ac:spMk id="20" creationId="{E897B0C9-608C-A699-10AE-9F407CFBE22A}"/>
          </ac:spMkLst>
        </pc:spChg>
        <pc:spChg chg="add mod">
          <ac:chgData name="Andrew Mason" userId="0ce90933-856e-4c15-bb61-60dbf605a9cb" providerId="ADAL" clId="{00048658-DC2B-42B0-8D02-679A1DE5668B}" dt="2023-10-23T09:18:33.492" v="17215" actId="1076"/>
          <ac:spMkLst>
            <pc:docMk/>
            <pc:sldMk cId="3646568963" sldId="446"/>
            <ac:spMk id="22" creationId="{9E707FE7-D261-1ACD-3AB0-478BBC855948}"/>
          </ac:spMkLst>
        </pc:spChg>
        <pc:spChg chg="add mod">
          <ac:chgData name="Andrew Mason" userId="0ce90933-856e-4c15-bb61-60dbf605a9cb" providerId="ADAL" clId="{00048658-DC2B-42B0-8D02-679A1DE5668B}" dt="2023-10-23T09:20:09.102" v="17304" actId="14100"/>
          <ac:spMkLst>
            <pc:docMk/>
            <pc:sldMk cId="3646568963" sldId="446"/>
            <ac:spMk id="23" creationId="{22595CF4-FA0E-C0BC-F1AC-7A3A45D6930F}"/>
          </ac:spMkLst>
        </pc:spChg>
        <pc:picChg chg="add mod">
          <ac:chgData name="Andrew Mason" userId="0ce90933-856e-4c15-bb61-60dbf605a9cb" providerId="ADAL" clId="{00048658-DC2B-42B0-8D02-679A1DE5668B}" dt="2023-10-23T09:15:36.825" v="17032" actId="1037"/>
          <ac:picMkLst>
            <pc:docMk/>
            <pc:sldMk cId="3646568963" sldId="446"/>
            <ac:picMk id="2050" creationId="{FA9CFFA5-1648-12F6-EE6C-34882C256844}"/>
          </ac:picMkLst>
        </pc:picChg>
        <pc:picChg chg="add mod">
          <ac:chgData name="Andrew Mason" userId="0ce90933-856e-4c15-bb61-60dbf605a9cb" providerId="ADAL" clId="{00048658-DC2B-42B0-8D02-679A1DE5668B}" dt="2023-10-23T09:16:14.071" v="17041" actId="1035"/>
          <ac:picMkLst>
            <pc:docMk/>
            <pc:sldMk cId="3646568963" sldId="446"/>
            <ac:picMk id="2052" creationId="{024241C7-A984-0911-6C36-7B2FEF65B805}"/>
          </ac:picMkLst>
        </pc:picChg>
        <pc:picChg chg="add mod">
          <ac:chgData name="Andrew Mason" userId="0ce90933-856e-4c15-bb61-60dbf605a9cb" providerId="ADAL" clId="{00048658-DC2B-42B0-8D02-679A1DE5668B}" dt="2023-10-23T09:15:30.375" v="17013" actId="1037"/>
          <ac:picMkLst>
            <pc:docMk/>
            <pc:sldMk cId="3646568963" sldId="446"/>
            <ac:picMk id="2054" creationId="{CCAA6584-4E96-F6E8-51D1-5DBCEF942BBA}"/>
          </ac:picMkLst>
        </pc:picChg>
        <pc:picChg chg="add mod">
          <ac:chgData name="Andrew Mason" userId="0ce90933-856e-4c15-bb61-60dbf605a9cb" providerId="ADAL" clId="{00048658-DC2B-42B0-8D02-679A1DE5668B}" dt="2023-10-23T09:15:33.413" v="17020" actId="1037"/>
          <ac:picMkLst>
            <pc:docMk/>
            <pc:sldMk cId="3646568963" sldId="446"/>
            <ac:picMk id="2056" creationId="{9FC7587B-7019-BDFB-1003-6DC13432904B}"/>
          </ac:picMkLst>
        </pc:picChg>
        <pc:picChg chg="add mod">
          <ac:chgData name="Andrew Mason" userId="0ce90933-856e-4c15-bb61-60dbf605a9cb" providerId="ADAL" clId="{00048658-DC2B-42B0-8D02-679A1DE5668B}" dt="2023-10-23T09:19:02.903" v="17224" actId="1076"/>
          <ac:picMkLst>
            <pc:docMk/>
            <pc:sldMk cId="3646568963" sldId="446"/>
            <ac:picMk id="2058" creationId="{6A023A1F-5A6A-3B0B-478D-370CAF4A311E}"/>
          </ac:picMkLst>
        </pc:picChg>
        <pc:cxnChg chg="add mod">
          <ac:chgData name="Andrew Mason" userId="0ce90933-856e-4c15-bb61-60dbf605a9cb" providerId="ADAL" clId="{00048658-DC2B-42B0-8D02-679A1DE5668B}" dt="2023-10-23T09:16:29.261" v="17044" actId="1582"/>
          <ac:cxnSpMkLst>
            <pc:docMk/>
            <pc:sldMk cId="3646568963" sldId="446"/>
            <ac:cxnSpMk id="12" creationId="{A70CE7FA-00FB-D038-3491-1DE41C87F822}"/>
          </ac:cxnSpMkLst>
        </pc:cxnChg>
        <pc:cxnChg chg="add del mod">
          <ac:chgData name="Andrew Mason" userId="0ce90933-856e-4c15-bb61-60dbf605a9cb" providerId="ADAL" clId="{00048658-DC2B-42B0-8D02-679A1DE5668B}" dt="2023-10-23T09:16:55.451" v="17114" actId="478"/>
          <ac:cxnSpMkLst>
            <pc:docMk/>
            <pc:sldMk cId="3646568963" sldId="446"/>
            <ac:cxnSpMk id="14" creationId="{06E4A8A7-A955-EE29-8668-9B71F9432D34}"/>
          </ac:cxnSpMkLst>
        </pc:cxnChg>
        <pc:cxnChg chg="add mod">
          <ac:chgData name="Andrew Mason" userId="0ce90933-856e-4c15-bb61-60dbf605a9cb" providerId="ADAL" clId="{00048658-DC2B-42B0-8D02-679A1DE5668B}" dt="2023-10-23T09:17:08.866" v="17118" actId="1076"/>
          <ac:cxnSpMkLst>
            <pc:docMk/>
            <pc:sldMk cId="3646568963" sldId="446"/>
            <ac:cxnSpMk id="16" creationId="{3FDD80EE-54FC-8279-053D-8B428B4A0B98}"/>
          </ac:cxnSpMkLst>
        </pc:cxnChg>
        <pc:cxnChg chg="add mod">
          <ac:chgData name="Andrew Mason" userId="0ce90933-856e-4c15-bb61-60dbf605a9cb" providerId="ADAL" clId="{00048658-DC2B-42B0-8D02-679A1DE5668B}" dt="2023-10-23T09:18:12.679" v="17186" actId="1036"/>
          <ac:cxnSpMkLst>
            <pc:docMk/>
            <pc:sldMk cId="3646568963" sldId="446"/>
            <ac:cxnSpMk id="18" creationId="{5B84672F-8983-B933-4B40-489EB06125E5}"/>
          </ac:cxnSpMkLst>
        </pc:cxnChg>
        <pc:cxnChg chg="add mod">
          <ac:chgData name="Andrew Mason" userId="0ce90933-856e-4c15-bb61-60dbf605a9cb" providerId="ADAL" clId="{00048658-DC2B-42B0-8D02-679A1DE5668B}" dt="2023-10-23T09:18:11.121" v="17183" actId="1076"/>
          <ac:cxnSpMkLst>
            <pc:docMk/>
            <pc:sldMk cId="3646568963" sldId="446"/>
            <ac:cxnSpMk id="21" creationId="{D3B36BDF-DB3D-90B9-E59B-0B2DC26F6E82}"/>
          </ac:cxnSpMkLst>
        </pc:cxnChg>
      </pc:sldChg>
      <pc:sldChg chg="addSp delSp modSp add mod modAnim">
        <pc:chgData name="Andrew Mason" userId="0ce90933-856e-4c15-bb61-60dbf605a9cb" providerId="ADAL" clId="{00048658-DC2B-42B0-8D02-679A1DE5668B}" dt="2023-10-23T12:22:52.825" v="23153"/>
        <pc:sldMkLst>
          <pc:docMk/>
          <pc:sldMk cId="2216231690" sldId="447"/>
        </pc:sldMkLst>
        <pc:spChg chg="mod">
          <ac:chgData name="Andrew Mason" userId="0ce90933-856e-4c15-bb61-60dbf605a9cb" providerId="ADAL" clId="{00048658-DC2B-42B0-8D02-679A1DE5668B}" dt="2023-10-23T09:29:05.559" v="17860" actId="404"/>
          <ac:spMkLst>
            <pc:docMk/>
            <pc:sldMk cId="2216231690" sldId="447"/>
            <ac:spMk id="9" creationId="{18B55656-6FEB-CB39-82CE-E10654FA1C7F}"/>
          </ac:spMkLst>
        </pc:spChg>
        <pc:picChg chg="add mod">
          <ac:chgData name="Andrew Mason" userId="0ce90933-856e-4c15-bb61-60dbf605a9cb" providerId="ADAL" clId="{00048658-DC2B-42B0-8D02-679A1DE5668B}" dt="2023-10-23T09:31:54.538" v="17896" actId="1076"/>
          <ac:picMkLst>
            <pc:docMk/>
            <pc:sldMk cId="2216231690" sldId="447"/>
            <ac:picMk id="4" creationId="{AEFB1110-63CF-E9EB-8E73-F0BD25957656}"/>
          </ac:picMkLst>
        </pc:picChg>
        <pc:picChg chg="add mod">
          <ac:chgData name="Andrew Mason" userId="0ce90933-856e-4c15-bb61-60dbf605a9cb" providerId="ADAL" clId="{00048658-DC2B-42B0-8D02-679A1DE5668B}" dt="2023-10-23T09:30:24.519" v="17877" actId="1076"/>
          <ac:picMkLst>
            <pc:docMk/>
            <pc:sldMk cId="2216231690" sldId="447"/>
            <ac:picMk id="6" creationId="{C88E41BE-E0AC-581D-9E06-8875AB17E912}"/>
          </ac:picMkLst>
        </pc:picChg>
        <pc:picChg chg="add mod">
          <ac:chgData name="Andrew Mason" userId="0ce90933-856e-4c15-bb61-60dbf605a9cb" providerId="ADAL" clId="{00048658-DC2B-42B0-8D02-679A1DE5668B}" dt="2023-10-23T09:30:51.384" v="17882" actId="14100"/>
          <ac:picMkLst>
            <pc:docMk/>
            <pc:sldMk cId="2216231690" sldId="447"/>
            <ac:picMk id="10" creationId="{52C6533C-249A-68FC-287A-FCF054FBED39}"/>
          </ac:picMkLst>
        </pc:picChg>
        <pc:picChg chg="add mod">
          <ac:chgData name="Andrew Mason" userId="0ce90933-856e-4c15-bb61-60dbf605a9cb" providerId="ADAL" clId="{00048658-DC2B-42B0-8D02-679A1DE5668B}" dt="2023-10-23T09:29:44.251" v="17871" actId="14100"/>
          <ac:picMkLst>
            <pc:docMk/>
            <pc:sldMk cId="2216231690" sldId="447"/>
            <ac:picMk id="3074" creationId="{0E87EE22-019C-25C9-BBF4-D42259C3C187}"/>
          </ac:picMkLst>
        </pc:picChg>
        <pc:picChg chg="add del mod">
          <ac:chgData name="Andrew Mason" userId="0ce90933-856e-4c15-bb61-60dbf605a9cb" providerId="ADAL" clId="{00048658-DC2B-42B0-8D02-679A1DE5668B}" dt="2023-10-23T09:31:40.564" v="17890" actId="478"/>
          <ac:picMkLst>
            <pc:docMk/>
            <pc:sldMk cId="2216231690" sldId="447"/>
            <ac:picMk id="3076" creationId="{478F6017-0F06-C500-0345-5F16EB8ECC64}"/>
          </ac:picMkLst>
        </pc:picChg>
        <pc:picChg chg="add del">
          <ac:chgData name="Andrew Mason" userId="0ce90933-856e-4c15-bb61-60dbf605a9cb" providerId="ADAL" clId="{00048658-DC2B-42B0-8D02-679A1DE5668B}" dt="2023-10-23T09:31:28.455" v="17887" actId="478"/>
          <ac:picMkLst>
            <pc:docMk/>
            <pc:sldMk cId="2216231690" sldId="447"/>
            <ac:picMk id="3078" creationId="{51114A54-ABCA-614A-B8FB-6FCAFFD1804E}"/>
          </ac:picMkLst>
        </pc:picChg>
        <pc:picChg chg="add mod">
          <ac:chgData name="Andrew Mason" userId="0ce90933-856e-4c15-bb61-60dbf605a9cb" providerId="ADAL" clId="{00048658-DC2B-42B0-8D02-679A1DE5668B}" dt="2023-10-23T09:31:43.435" v="17893" actId="1076"/>
          <ac:picMkLst>
            <pc:docMk/>
            <pc:sldMk cId="2216231690" sldId="447"/>
            <ac:picMk id="3080" creationId="{3F54F30A-856B-68EF-FA26-09F93C93BA86}"/>
          </ac:picMkLst>
        </pc:picChg>
      </pc:sldChg>
      <pc:sldChg chg="addSp delSp modSp add mod modAnim">
        <pc:chgData name="Andrew Mason" userId="0ce90933-856e-4c15-bb61-60dbf605a9cb" providerId="ADAL" clId="{00048658-DC2B-42B0-8D02-679A1DE5668B}" dt="2023-10-23T09:43:18.788" v="18016" actId="1037"/>
        <pc:sldMkLst>
          <pc:docMk/>
          <pc:sldMk cId="3538913902" sldId="448"/>
        </pc:sldMkLst>
        <pc:spChg chg="del">
          <ac:chgData name="Andrew Mason" userId="0ce90933-856e-4c15-bb61-60dbf605a9cb" providerId="ADAL" clId="{00048658-DC2B-42B0-8D02-679A1DE5668B}" dt="2023-10-23T09:36:34.033" v="17903" actId="478"/>
          <ac:spMkLst>
            <pc:docMk/>
            <pc:sldMk cId="3538913902" sldId="448"/>
            <ac:spMk id="9" creationId="{18B55656-6FEB-CB39-82CE-E10654FA1C7F}"/>
          </ac:spMkLst>
        </pc:spChg>
        <pc:spChg chg="add del mod">
          <ac:chgData name="Andrew Mason" userId="0ce90933-856e-4c15-bb61-60dbf605a9cb" providerId="ADAL" clId="{00048658-DC2B-42B0-8D02-679A1DE5668B}" dt="2023-10-23T09:36:35.922" v="17904" actId="478"/>
          <ac:spMkLst>
            <pc:docMk/>
            <pc:sldMk cId="3538913902" sldId="448"/>
            <ac:spMk id="11" creationId="{74E4C55E-20E6-0C3A-5C06-029B0BE87BA7}"/>
          </ac:spMkLst>
        </pc:spChg>
        <pc:spChg chg="add mod">
          <ac:chgData name="Andrew Mason" userId="0ce90933-856e-4c15-bb61-60dbf605a9cb" providerId="ADAL" clId="{00048658-DC2B-42B0-8D02-679A1DE5668B}" dt="2023-10-23T09:40:58.305" v="17963" actId="1076"/>
          <ac:spMkLst>
            <pc:docMk/>
            <pc:sldMk cId="3538913902" sldId="448"/>
            <ac:spMk id="12" creationId="{1934C2C5-6CDD-7C97-BB43-DFC52F877DDB}"/>
          </ac:spMkLst>
        </pc:spChg>
        <pc:spChg chg="add mod">
          <ac:chgData name="Andrew Mason" userId="0ce90933-856e-4c15-bb61-60dbf605a9cb" providerId="ADAL" clId="{00048658-DC2B-42B0-8D02-679A1DE5668B}" dt="2023-10-23T09:43:08.540" v="18006" actId="1076"/>
          <ac:spMkLst>
            <pc:docMk/>
            <pc:sldMk cId="3538913902" sldId="448"/>
            <ac:spMk id="14" creationId="{4196E5E7-A3BA-AE53-9E86-40124230C135}"/>
          </ac:spMkLst>
        </pc:spChg>
        <pc:picChg chg="del">
          <ac:chgData name="Andrew Mason" userId="0ce90933-856e-4c15-bb61-60dbf605a9cb" providerId="ADAL" clId="{00048658-DC2B-42B0-8D02-679A1DE5668B}" dt="2023-10-23T09:36:30.092" v="17898" actId="478"/>
          <ac:picMkLst>
            <pc:docMk/>
            <pc:sldMk cId="3538913902" sldId="448"/>
            <ac:picMk id="4" creationId="{AEFB1110-63CF-E9EB-8E73-F0BD25957656}"/>
          </ac:picMkLst>
        </pc:picChg>
        <pc:picChg chg="del">
          <ac:chgData name="Andrew Mason" userId="0ce90933-856e-4c15-bb61-60dbf605a9cb" providerId="ADAL" clId="{00048658-DC2B-42B0-8D02-679A1DE5668B}" dt="2023-10-23T09:36:31.150" v="17900" actId="478"/>
          <ac:picMkLst>
            <pc:docMk/>
            <pc:sldMk cId="3538913902" sldId="448"/>
            <ac:picMk id="6" creationId="{C88E41BE-E0AC-581D-9E06-8875AB17E912}"/>
          </ac:picMkLst>
        </pc:picChg>
        <pc:picChg chg="del">
          <ac:chgData name="Andrew Mason" userId="0ce90933-856e-4c15-bb61-60dbf605a9cb" providerId="ADAL" clId="{00048658-DC2B-42B0-8D02-679A1DE5668B}" dt="2023-10-23T09:36:31.676" v="17901" actId="478"/>
          <ac:picMkLst>
            <pc:docMk/>
            <pc:sldMk cId="3538913902" sldId="448"/>
            <ac:picMk id="10" creationId="{52C6533C-249A-68FC-287A-FCF054FBED39}"/>
          </ac:picMkLst>
        </pc:picChg>
        <pc:picChg chg="add mod">
          <ac:chgData name="Andrew Mason" userId="0ce90933-856e-4c15-bb61-60dbf605a9cb" providerId="ADAL" clId="{00048658-DC2B-42B0-8D02-679A1DE5668B}" dt="2023-10-23T09:42:59.711" v="17988" actId="1076"/>
          <ac:picMkLst>
            <pc:docMk/>
            <pc:sldMk cId="3538913902" sldId="448"/>
            <ac:picMk id="13" creationId="{6221B1AC-8003-BBED-22C3-2BC05ECDE40F}"/>
          </ac:picMkLst>
        </pc:picChg>
        <pc:picChg chg="del">
          <ac:chgData name="Andrew Mason" userId="0ce90933-856e-4c15-bb61-60dbf605a9cb" providerId="ADAL" clId="{00048658-DC2B-42B0-8D02-679A1DE5668B}" dt="2023-10-23T09:36:30.738" v="17899" actId="478"/>
          <ac:picMkLst>
            <pc:docMk/>
            <pc:sldMk cId="3538913902" sldId="448"/>
            <ac:picMk id="3074" creationId="{0E87EE22-019C-25C9-BBF4-D42259C3C187}"/>
          </ac:picMkLst>
        </pc:picChg>
        <pc:picChg chg="del">
          <ac:chgData name="Andrew Mason" userId="0ce90933-856e-4c15-bb61-60dbf605a9cb" providerId="ADAL" clId="{00048658-DC2B-42B0-8D02-679A1DE5668B}" dt="2023-10-23T09:36:32.090" v="17902" actId="478"/>
          <ac:picMkLst>
            <pc:docMk/>
            <pc:sldMk cId="3538913902" sldId="448"/>
            <ac:picMk id="3080" creationId="{3F54F30A-856B-68EF-FA26-09F93C93BA86}"/>
          </ac:picMkLst>
        </pc:picChg>
        <pc:picChg chg="add mod">
          <ac:chgData name="Andrew Mason" userId="0ce90933-856e-4c15-bb61-60dbf605a9cb" providerId="ADAL" clId="{00048658-DC2B-42B0-8D02-679A1DE5668B}" dt="2023-10-23T09:37:24.052" v="17934" actId="14100"/>
          <ac:picMkLst>
            <pc:docMk/>
            <pc:sldMk cId="3538913902" sldId="448"/>
            <ac:picMk id="4098" creationId="{D5F0720C-5ECD-A57D-87EE-12D2DAC4D014}"/>
          </ac:picMkLst>
        </pc:picChg>
        <pc:picChg chg="add del mod">
          <ac:chgData name="Andrew Mason" userId="0ce90933-856e-4c15-bb61-60dbf605a9cb" providerId="ADAL" clId="{00048658-DC2B-42B0-8D02-679A1DE5668B}" dt="2023-10-23T09:39:52.327" v="17950" actId="478"/>
          <ac:picMkLst>
            <pc:docMk/>
            <pc:sldMk cId="3538913902" sldId="448"/>
            <ac:picMk id="4100" creationId="{E6E7EFA3-3D85-B61F-198E-215FB61DCD74}"/>
          </ac:picMkLst>
        </pc:picChg>
        <pc:picChg chg="add mod">
          <ac:chgData name="Andrew Mason" userId="0ce90933-856e-4c15-bb61-60dbf605a9cb" providerId="ADAL" clId="{00048658-DC2B-42B0-8D02-679A1DE5668B}" dt="2023-10-23T09:43:18.788" v="18016" actId="1037"/>
          <ac:picMkLst>
            <pc:docMk/>
            <pc:sldMk cId="3538913902" sldId="448"/>
            <ac:picMk id="4102" creationId="{6040E33A-2585-47D4-54FA-1DC5AACFDE06}"/>
          </ac:picMkLst>
        </pc:picChg>
        <pc:picChg chg="add mod">
          <ac:chgData name="Andrew Mason" userId="0ce90933-856e-4c15-bb61-60dbf605a9cb" providerId="ADAL" clId="{00048658-DC2B-42B0-8D02-679A1DE5668B}" dt="2023-10-23T09:43:18.788" v="18016" actId="1037"/>
          <ac:picMkLst>
            <pc:docMk/>
            <pc:sldMk cId="3538913902" sldId="448"/>
            <ac:picMk id="4104" creationId="{A7D6A305-17D5-E579-340E-ECBAC52296B3}"/>
          </ac:picMkLst>
        </pc:picChg>
        <pc:picChg chg="add mod">
          <ac:chgData name="Andrew Mason" userId="0ce90933-856e-4c15-bb61-60dbf605a9cb" providerId="ADAL" clId="{00048658-DC2B-42B0-8D02-679A1DE5668B}" dt="2023-10-23T09:43:18.788" v="18016" actId="1037"/>
          <ac:picMkLst>
            <pc:docMk/>
            <pc:sldMk cId="3538913902" sldId="448"/>
            <ac:picMk id="4106" creationId="{C6078681-1CD8-EEBF-7B48-4F3FF6FB2F0D}"/>
          </ac:picMkLst>
        </pc:picChg>
        <pc:picChg chg="add del mod">
          <ac:chgData name="Andrew Mason" userId="0ce90933-856e-4c15-bb61-60dbf605a9cb" providerId="ADAL" clId="{00048658-DC2B-42B0-8D02-679A1DE5668B}" dt="2023-10-23T09:42:45.961" v="17984" actId="478"/>
          <ac:picMkLst>
            <pc:docMk/>
            <pc:sldMk cId="3538913902" sldId="448"/>
            <ac:picMk id="4108" creationId="{1012814E-72F8-02A9-A79B-3256D307CC9A}"/>
          </ac:picMkLst>
        </pc:picChg>
      </pc:sldChg>
      <pc:sldChg chg="addSp modSp add mod modAnim">
        <pc:chgData name="Andrew Mason" userId="0ce90933-856e-4c15-bb61-60dbf605a9cb" providerId="ADAL" clId="{00048658-DC2B-42B0-8D02-679A1DE5668B}" dt="2023-10-23T10:09:17.353" v="18487"/>
        <pc:sldMkLst>
          <pc:docMk/>
          <pc:sldMk cId="3605610804" sldId="449"/>
        </pc:sldMkLst>
        <pc:spChg chg="add mod">
          <ac:chgData name="Andrew Mason" userId="0ce90933-856e-4c15-bb61-60dbf605a9cb" providerId="ADAL" clId="{00048658-DC2B-42B0-8D02-679A1DE5668B}" dt="2023-10-23T10:05:38.672" v="18316" actId="14100"/>
          <ac:spMkLst>
            <pc:docMk/>
            <pc:sldMk cId="3605610804" sldId="449"/>
            <ac:spMk id="6" creationId="{B2B50C9B-8E4D-3515-4E9A-8456C5055483}"/>
          </ac:spMkLst>
        </pc:spChg>
        <pc:spChg chg="add mod">
          <ac:chgData name="Andrew Mason" userId="0ce90933-856e-4c15-bb61-60dbf605a9cb" providerId="ADAL" clId="{00048658-DC2B-42B0-8D02-679A1DE5668B}" dt="2023-10-23T10:06:51.491" v="18348" actId="14100"/>
          <ac:spMkLst>
            <pc:docMk/>
            <pc:sldMk cId="3605610804" sldId="449"/>
            <ac:spMk id="8" creationId="{50E9F658-C749-72A2-3BBE-903C918CD10D}"/>
          </ac:spMkLst>
        </pc:spChg>
        <pc:spChg chg="mod">
          <ac:chgData name="Andrew Mason" userId="0ce90933-856e-4c15-bb61-60dbf605a9cb" providerId="ADAL" clId="{00048658-DC2B-42B0-8D02-679A1DE5668B}" dt="2023-10-23T10:04:46.649" v="18300" actId="20577"/>
          <ac:spMkLst>
            <pc:docMk/>
            <pc:sldMk cId="3605610804" sldId="449"/>
            <ac:spMk id="9" creationId="{18B55656-6FEB-CB39-82CE-E10654FA1C7F}"/>
          </ac:spMkLst>
        </pc:spChg>
        <pc:spChg chg="add mod">
          <ac:chgData name="Andrew Mason" userId="0ce90933-856e-4c15-bb61-60dbf605a9cb" providerId="ADAL" clId="{00048658-DC2B-42B0-8D02-679A1DE5668B}" dt="2023-10-23T10:06:30.170" v="18344" actId="20577"/>
          <ac:spMkLst>
            <pc:docMk/>
            <pc:sldMk cId="3605610804" sldId="449"/>
            <ac:spMk id="11" creationId="{AF937942-1AAE-44D1-EBE7-0B79B96B989A}"/>
          </ac:spMkLst>
        </pc:spChg>
        <pc:spChg chg="add mod">
          <ac:chgData name="Andrew Mason" userId="0ce90933-856e-4c15-bb61-60dbf605a9cb" providerId="ADAL" clId="{00048658-DC2B-42B0-8D02-679A1DE5668B}" dt="2023-10-23T10:07:21.005" v="18384" actId="1076"/>
          <ac:spMkLst>
            <pc:docMk/>
            <pc:sldMk cId="3605610804" sldId="449"/>
            <ac:spMk id="12" creationId="{EC101451-CA00-C220-4C8B-AF73340F4648}"/>
          </ac:spMkLst>
        </pc:spChg>
        <pc:spChg chg="add mod">
          <ac:chgData name="Andrew Mason" userId="0ce90933-856e-4c15-bb61-60dbf605a9cb" providerId="ADAL" clId="{00048658-DC2B-42B0-8D02-679A1DE5668B}" dt="2023-10-23T10:08:09.675" v="18393" actId="1582"/>
          <ac:spMkLst>
            <pc:docMk/>
            <pc:sldMk cId="3605610804" sldId="449"/>
            <ac:spMk id="13" creationId="{FA0F7829-7A02-8D5F-5B2D-6703601DD09A}"/>
          </ac:spMkLst>
        </pc:spChg>
        <pc:spChg chg="add mod">
          <ac:chgData name="Andrew Mason" userId="0ce90933-856e-4c15-bb61-60dbf605a9cb" providerId="ADAL" clId="{00048658-DC2B-42B0-8D02-679A1DE5668B}" dt="2023-10-23T10:09:05.017" v="18483" actId="207"/>
          <ac:spMkLst>
            <pc:docMk/>
            <pc:sldMk cId="3605610804" sldId="449"/>
            <ac:spMk id="14" creationId="{21B300C6-3729-6BFB-9A4C-740F5C384C04}"/>
          </ac:spMkLst>
        </pc:spChg>
        <pc:spChg chg="add mod">
          <ac:chgData name="Andrew Mason" userId="0ce90933-856e-4c15-bb61-60dbf605a9cb" providerId="ADAL" clId="{00048658-DC2B-42B0-8D02-679A1DE5668B}" dt="2023-10-23T10:09:09.160" v="18485" actId="207"/>
          <ac:spMkLst>
            <pc:docMk/>
            <pc:sldMk cId="3605610804" sldId="449"/>
            <ac:spMk id="15" creationId="{972FD47D-FCE2-CBAD-7A8D-8B414A08489C}"/>
          </ac:spMkLst>
        </pc:spChg>
        <pc:picChg chg="add mod modCrop">
          <ac:chgData name="Andrew Mason" userId="0ce90933-856e-4c15-bb61-60dbf605a9cb" providerId="ADAL" clId="{00048658-DC2B-42B0-8D02-679A1DE5668B}" dt="2023-10-23T10:05:07.971" v="18308" actId="1076"/>
          <ac:picMkLst>
            <pc:docMk/>
            <pc:sldMk cId="3605610804" sldId="449"/>
            <ac:picMk id="4" creationId="{BD4F4929-93B6-8D1D-A72C-54CCA533AAB2}"/>
          </ac:picMkLst>
        </pc:picChg>
      </pc:sldChg>
      <pc:sldChg chg="addSp modSp add mod modAnim">
        <pc:chgData name="Andrew Mason" userId="0ce90933-856e-4c15-bb61-60dbf605a9cb" providerId="ADAL" clId="{00048658-DC2B-42B0-8D02-679A1DE5668B}" dt="2023-10-23T12:23:20.727" v="23154"/>
        <pc:sldMkLst>
          <pc:docMk/>
          <pc:sldMk cId="3498710004" sldId="450"/>
        </pc:sldMkLst>
        <pc:spChg chg="add mod">
          <ac:chgData name="Andrew Mason" userId="0ce90933-856e-4c15-bb61-60dbf605a9cb" providerId="ADAL" clId="{00048658-DC2B-42B0-8D02-679A1DE5668B}" dt="2023-10-23T10:18:54.876" v="18896" actId="1036"/>
          <ac:spMkLst>
            <pc:docMk/>
            <pc:sldMk cId="3498710004" sldId="450"/>
            <ac:spMk id="4" creationId="{B165661B-E354-ADEB-E0F5-8B61AEE5A23F}"/>
          </ac:spMkLst>
        </pc:spChg>
        <pc:spChg chg="mod">
          <ac:chgData name="Andrew Mason" userId="0ce90933-856e-4c15-bb61-60dbf605a9cb" providerId="ADAL" clId="{00048658-DC2B-42B0-8D02-679A1DE5668B}" dt="2023-10-23T10:11:51.456" v="18584" actId="14100"/>
          <ac:spMkLst>
            <pc:docMk/>
            <pc:sldMk cId="3498710004" sldId="450"/>
            <ac:spMk id="9" creationId="{18B55656-6FEB-CB39-82CE-E10654FA1C7F}"/>
          </ac:spMkLst>
        </pc:spChg>
        <pc:picChg chg="add mod">
          <ac:chgData name="Andrew Mason" userId="0ce90933-856e-4c15-bb61-60dbf605a9cb" providerId="ADAL" clId="{00048658-DC2B-42B0-8D02-679A1DE5668B}" dt="2023-10-23T10:11:27.380" v="18495" actId="1076"/>
          <ac:picMkLst>
            <pc:docMk/>
            <pc:sldMk cId="3498710004" sldId="450"/>
            <ac:picMk id="5122" creationId="{7D32DA3A-7412-D3BB-8C4E-3DA539873B7D}"/>
          </ac:picMkLst>
        </pc:picChg>
        <pc:picChg chg="add mod">
          <ac:chgData name="Andrew Mason" userId="0ce90933-856e-4c15-bb61-60dbf605a9cb" providerId="ADAL" clId="{00048658-DC2B-42B0-8D02-679A1DE5668B}" dt="2023-10-23T10:18:23.599" v="18885" actId="1076"/>
          <ac:picMkLst>
            <pc:docMk/>
            <pc:sldMk cId="3498710004" sldId="450"/>
            <ac:picMk id="5124" creationId="{CC18BD72-D030-DF72-1205-6B874A03DC68}"/>
          </ac:picMkLst>
        </pc:picChg>
      </pc:sldChg>
      <pc:sldChg chg="addSp modSp add mod modAnim">
        <pc:chgData name="Andrew Mason" userId="0ce90933-856e-4c15-bb61-60dbf605a9cb" providerId="ADAL" clId="{00048658-DC2B-42B0-8D02-679A1DE5668B}" dt="2023-10-23T10:25:59.069" v="19562" actId="20577"/>
        <pc:sldMkLst>
          <pc:docMk/>
          <pc:sldMk cId="1538391671" sldId="451"/>
        </pc:sldMkLst>
        <pc:spChg chg="add mod">
          <ac:chgData name="Andrew Mason" userId="0ce90933-856e-4c15-bb61-60dbf605a9cb" providerId="ADAL" clId="{00048658-DC2B-42B0-8D02-679A1DE5668B}" dt="2023-10-23T10:20:30.567" v="18998" actId="14100"/>
          <ac:spMkLst>
            <pc:docMk/>
            <pc:sldMk cId="1538391671" sldId="451"/>
            <ac:spMk id="4" creationId="{6C306C71-3136-B850-CB89-3A36EC98F0F7}"/>
          </ac:spMkLst>
        </pc:spChg>
        <pc:spChg chg="add mod">
          <ac:chgData name="Andrew Mason" userId="0ce90933-856e-4c15-bb61-60dbf605a9cb" providerId="ADAL" clId="{00048658-DC2B-42B0-8D02-679A1DE5668B}" dt="2023-10-23T10:22:41.662" v="19178" actId="14100"/>
          <ac:spMkLst>
            <pc:docMk/>
            <pc:sldMk cId="1538391671" sldId="451"/>
            <ac:spMk id="6" creationId="{74F0FCC5-A8FA-C8FB-844E-C5F8C5898B14}"/>
          </ac:spMkLst>
        </pc:spChg>
        <pc:spChg chg="add mod">
          <ac:chgData name="Andrew Mason" userId="0ce90933-856e-4c15-bb61-60dbf605a9cb" providerId="ADAL" clId="{00048658-DC2B-42B0-8D02-679A1DE5668B}" dt="2023-10-23T10:25:59.069" v="19562" actId="20577"/>
          <ac:spMkLst>
            <pc:docMk/>
            <pc:sldMk cId="1538391671" sldId="451"/>
            <ac:spMk id="8" creationId="{6ABABBE8-113E-445B-8B55-E1048C03EBF3}"/>
          </ac:spMkLst>
        </pc:spChg>
        <pc:spChg chg="mod">
          <ac:chgData name="Andrew Mason" userId="0ce90933-856e-4c15-bb61-60dbf605a9cb" providerId="ADAL" clId="{00048658-DC2B-42B0-8D02-679A1DE5668B}" dt="2023-10-23T10:19:41.110" v="18982" actId="20577"/>
          <ac:spMkLst>
            <pc:docMk/>
            <pc:sldMk cId="1538391671" sldId="451"/>
            <ac:spMk id="9" creationId="{18B55656-6FEB-CB39-82CE-E10654FA1C7F}"/>
          </ac:spMkLst>
        </pc:spChg>
        <pc:picChg chg="add mod">
          <ac:chgData name="Andrew Mason" userId="0ce90933-856e-4c15-bb61-60dbf605a9cb" providerId="ADAL" clId="{00048658-DC2B-42B0-8D02-679A1DE5668B}" dt="2023-10-23T10:22:48.565" v="19182" actId="1076"/>
          <ac:picMkLst>
            <pc:docMk/>
            <pc:sldMk cId="1538391671" sldId="451"/>
            <ac:picMk id="6146" creationId="{DE35F34A-0DF8-20AC-F2A1-11B539DB93DD}"/>
          </ac:picMkLst>
        </pc:picChg>
        <pc:picChg chg="add mod">
          <ac:chgData name="Andrew Mason" userId="0ce90933-856e-4c15-bb61-60dbf605a9cb" providerId="ADAL" clId="{00048658-DC2B-42B0-8D02-679A1DE5668B}" dt="2023-10-23T10:24:43.060" v="19444" actId="1076"/>
          <ac:picMkLst>
            <pc:docMk/>
            <pc:sldMk cId="1538391671" sldId="451"/>
            <ac:picMk id="6148" creationId="{40025491-2E24-56F9-37EF-1C4F699C2207}"/>
          </ac:picMkLst>
        </pc:picChg>
      </pc:sldChg>
      <pc:sldChg chg="addSp delSp modSp add mod ord delAnim modAnim">
        <pc:chgData name="Andrew Mason" userId="0ce90933-856e-4c15-bb61-60dbf605a9cb" providerId="ADAL" clId="{00048658-DC2B-42B0-8D02-679A1DE5668B}" dt="2023-10-23T10:39:41.510" v="20189"/>
        <pc:sldMkLst>
          <pc:docMk/>
          <pc:sldMk cId="2501554951" sldId="452"/>
        </pc:sldMkLst>
        <pc:spChg chg="add mod">
          <ac:chgData name="Andrew Mason" userId="0ce90933-856e-4c15-bb61-60dbf605a9cb" providerId="ADAL" clId="{00048658-DC2B-42B0-8D02-679A1DE5668B}" dt="2023-10-23T10:38:23.362" v="20128" actId="14100"/>
          <ac:spMkLst>
            <pc:docMk/>
            <pc:sldMk cId="2501554951" sldId="452"/>
            <ac:spMk id="4" creationId="{35DDE7C3-A5B4-69CA-34A6-6A75EC611FCC}"/>
          </ac:spMkLst>
        </pc:spChg>
        <pc:spChg chg="add mod">
          <ac:chgData name="Andrew Mason" userId="0ce90933-856e-4c15-bb61-60dbf605a9cb" providerId="ADAL" clId="{00048658-DC2B-42B0-8D02-679A1DE5668B}" dt="2023-10-23T10:37:47.119" v="20116" actId="14100"/>
          <ac:spMkLst>
            <pc:docMk/>
            <pc:sldMk cId="2501554951" sldId="452"/>
            <ac:spMk id="6" creationId="{F8E026CD-739F-7994-76C8-9483CA0DE818}"/>
          </ac:spMkLst>
        </pc:spChg>
        <pc:spChg chg="del mod">
          <ac:chgData name="Andrew Mason" userId="0ce90933-856e-4c15-bb61-60dbf605a9cb" providerId="ADAL" clId="{00048658-DC2B-42B0-8D02-679A1DE5668B}" dt="2023-10-23T10:38:50.385" v="20134" actId="478"/>
          <ac:spMkLst>
            <pc:docMk/>
            <pc:sldMk cId="2501554951" sldId="452"/>
            <ac:spMk id="9" creationId="{18B55656-6FEB-CB39-82CE-E10654FA1C7F}"/>
          </ac:spMkLst>
        </pc:spChg>
        <pc:spChg chg="add del mod">
          <ac:chgData name="Andrew Mason" userId="0ce90933-856e-4c15-bb61-60dbf605a9cb" providerId="ADAL" clId="{00048658-DC2B-42B0-8D02-679A1DE5668B}" dt="2023-10-23T10:38:53.448" v="20135" actId="478"/>
          <ac:spMkLst>
            <pc:docMk/>
            <pc:sldMk cId="2501554951" sldId="452"/>
            <ac:spMk id="10" creationId="{90A178D1-C47E-5C11-D45D-BAE37DC41EB3}"/>
          </ac:spMkLst>
        </pc:spChg>
        <pc:spChg chg="add mod">
          <ac:chgData name="Andrew Mason" userId="0ce90933-856e-4c15-bb61-60dbf605a9cb" providerId="ADAL" clId="{00048658-DC2B-42B0-8D02-679A1DE5668B}" dt="2023-10-23T10:39:34.861" v="20187" actId="1076"/>
          <ac:spMkLst>
            <pc:docMk/>
            <pc:sldMk cId="2501554951" sldId="452"/>
            <ac:spMk id="11" creationId="{D24BEDF7-6AD6-CD37-3606-81006F981262}"/>
          </ac:spMkLst>
        </pc:spChg>
        <pc:picChg chg="add del">
          <ac:chgData name="Andrew Mason" userId="0ce90933-856e-4c15-bb61-60dbf605a9cb" providerId="ADAL" clId="{00048658-DC2B-42B0-8D02-679A1DE5668B}" dt="2023-10-23T10:33:27.899" v="19969" actId="478"/>
          <ac:picMkLst>
            <pc:docMk/>
            <pc:sldMk cId="2501554951" sldId="452"/>
            <ac:picMk id="8194" creationId="{50AB5FEE-EB58-262F-80A8-25825FEE0F95}"/>
          </ac:picMkLst>
        </pc:picChg>
        <pc:picChg chg="add mod">
          <ac:chgData name="Andrew Mason" userId="0ce90933-856e-4c15-bb61-60dbf605a9cb" providerId="ADAL" clId="{00048658-DC2B-42B0-8D02-679A1DE5668B}" dt="2023-10-23T10:38:04.633" v="20123" actId="1076"/>
          <ac:picMkLst>
            <pc:docMk/>
            <pc:sldMk cId="2501554951" sldId="452"/>
            <ac:picMk id="8196" creationId="{C5D61807-759B-6A0B-FC6E-BBC6408EE817}"/>
          </ac:picMkLst>
        </pc:picChg>
      </pc:sldChg>
      <pc:sldChg chg="addSp delSp modSp add mod delAnim modAnim">
        <pc:chgData name="Andrew Mason" userId="0ce90933-856e-4c15-bb61-60dbf605a9cb" providerId="ADAL" clId="{00048658-DC2B-42B0-8D02-679A1DE5668B}" dt="2023-10-23T12:24:23.882" v="23157"/>
        <pc:sldMkLst>
          <pc:docMk/>
          <pc:sldMk cId="3993842782" sldId="453"/>
        </pc:sldMkLst>
        <pc:spChg chg="add mod">
          <ac:chgData name="Andrew Mason" userId="0ce90933-856e-4c15-bb61-60dbf605a9cb" providerId="ADAL" clId="{00048658-DC2B-42B0-8D02-679A1DE5668B}" dt="2023-10-23T11:00:43.120" v="20737" actId="1076"/>
          <ac:spMkLst>
            <pc:docMk/>
            <pc:sldMk cId="3993842782" sldId="453"/>
            <ac:spMk id="6" creationId="{98FFA317-2CB1-19D8-6D4B-86DABCA10DFF}"/>
          </ac:spMkLst>
        </pc:spChg>
        <pc:spChg chg="mod">
          <ac:chgData name="Andrew Mason" userId="0ce90933-856e-4c15-bb61-60dbf605a9cb" providerId="ADAL" clId="{00048658-DC2B-42B0-8D02-679A1DE5668B}" dt="2023-10-23T11:03:00.288" v="20749"/>
          <ac:spMkLst>
            <pc:docMk/>
            <pc:sldMk cId="3993842782" sldId="453"/>
            <ac:spMk id="7" creationId="{502D7197-1191-B12E-8394-73C101702D1A}"/>
          </ac:spMkLst>
        </pc:spChg>
        <pc:spChg chg="add del mod">
          <ac:chgData name="Andrew Mason" userId="0ce90933-856e-4c15-bb61-60dbf605a9cb" providerId="ADAL" clId="{00048658-DC2B-42B0-8D02-679A1DE5668B}" dt="2023-10-23T11:01:58.983" v="20740" actId="478"/>
          <ac:spMkLst>
            <pc:docMk/>
            <pc:sldMk cId="3993842782" sldId="453"/>
            <ac:spMk id="8" creationId="{14A418E8-CF11-5483-1994-4EE98966A061}"/>
          </ac:spMkLst>
        </pc:spChg>
        <pc:spChg chg="mod">
          <ac:chgData name="Andrew Mason" userId="0ce90933-856e-4c15-bb61-60dbf605a9cb" providerId="ADAL" clId="{00048658-DC2B-42B0-8D02-679A1DE5668B}" dt="2023-10-23T10:56:21.280" v="20642" actId="14100"/>
          <ac:spMkLst>
            <pc:docMk/>
            <pc:sldMk cId="3993842782" sldId="453"/>
            <ac:spMk id="9" creationId="{18B55656-6FEB-CB39-82CE-E10654FA1C7F}"/>
          </ac:spMkLst>
        </pc:spChg>
        <pc:spChg chg="add mod">
          <ac:chgData name="Andrew Mason" userId="0ce90933-856e-4c15-bb61-60dbf605a9cb" providerId="ADAL" clId="{00048658-DC2B-42B0-8D02-679A1DE5668B}" dt="2023-10-23T11:06:52.990" v="20806" actId="20577"/>
          <ac:spMkLst>
            <pc:docMk/>
            <pc:sldMk cId="3993842782" sldId="453"/>
            <ac:spMk id="10" creationId="{A68407EB-38AF-8869-858A-CC67DD1A767F}"/>
          </ac:spMkLst>
        </pc:spChg>
        <pc:spChg chg="add mod">
          <ac:chgData name="Andrew Mason" userId="0ce90933-856e-4c15-bb61-60dbf605a9cb" providerId="ADAL" clId="{00048658-DC2B-42B0-8D02-679A1DE5668B}" dt="2023-10-23T11:02:25.179" v="20743" actId="164"/>
          <ac:spMkLst>
            <pc:docMk/>
            <pc:sldMk cId="3993842782" sldId="453"/>
            <ac:spMk id="11" creationId="{0DAE36D0-8FE5-CAF7-9BCC-A5258B4DA7B7}"/>
          </ac:spMkLst>
        </pc:spChg>
        <pc:spChg chg="add del">
          <ac:chgData name="Andrew Mason" userId="0ce90933-856e-4c15-bb61-60dbf605a9cb" providerId="ADAL" clId="{00048658-DC2B-42B0-8D02-679A1DE5668B}" dt="2023-10-23T11:02:55.827" v="20747" actId="478"/>
          <ac:spMkLst>
            <pc:docMk/>
            <pc:sldMk cId="3993842782" sldId="453"/>
            <ac:spMk id="14" creationId="{2B1C02D6-449E-0849-48F0-5AC0600609CA}"/>
          </ac:spMkLst>
        </pc:spChg>
        <pc:spChg chg="add mod">
          <ac:chgData name="Andrew Mason" userId="0ce90933-856e-4c15-bb61-60dbf605a9cb" providerId="ADAL" clId="{00048658-DC2B-42B0-8D02-679A1DE5668B}" dt="2023-10-23T11:04:20.281" v="20794" actId="1036"/>
          <ac:spMkLst>
            <pc:docMk/>
            <pc:sldMk cId="3993842782" sldId="453"/>
            <ac:spMk id="16" creationId="{5057D038-B0EC-4EA3-740C-35A579D9729E}"/>
          </ac:spMkLst>
        </pc:spChg>
        <pc:spChg chg="add del">
          <ac:chgData name="Andrew Mason" userId="0ce90933-856e-4c15-bb61-60dbf605a9cb" providerId="ADAL" clId="{00048658-DC2B-42B0-8D02-679A1DE5668B}" dt="2023-10-23T11:04:06.422" v="20781" actId="22"/>
          <ac:spMkLst>
            <pc:docMk/>
            <pc:sldMk cId="3993842782" sldId="453"/>
            <ac:spMk id="20" creationId="{3B7F9DE3-953F-96BC-067B-F60E59978543}"/>
          </ac:spMkLst>
        </pc:spChg>
        <pc:spChg chg="add mod">
          <ac:chgData name="Andrew Mason" userId="0ce90933-856e-4c15-bb61-60dbf605a9cb" providerId="ADAL" clId="{00048658-DC2B-42B0-8D02-679A1DE5668B}" dt="2023-10-23T11:04:20.281" v="20794" actId="1036"/>
          <ac:spMkLst>
            <pc:docMk/>
            <pc:sldMk cId="3993842782" sldId="453"/>
            <ac:spMk id="22" creationId="{84675033-D8D5-247F-FE89-1F96F68EEB10}"/>
          </ac:spMkLst>
        </pc:spChg>
        <pc:spChg chg="add mod">
          <ac:chgData name="Andrew Mason" userId="0ce90933-856e-4c15-bb61-60dbf605a9cb" providerId="ADAL" clId="{00048658-DC2B-42B0-8D02-679A1DE5668B}" dt="2023-10-23T11:05:28.993" v="20801" actId="20577"/>
          <ac:spMkLst>
            <pc:docMk/>
            <pc:sldMk cId="3993842782" sldId="453"/>
            <ac:spMk id="23" creationId="{C49644AD-30BB-887B-D568-DC9F8331A52C}"/>
          </ac:spMkLst>
        </pc:spChg>
        <pc:spChg chg="add mod">
          <ac:chgData name="Andrew Mason" userId="0ce90933-856e-4c15-bb61-60dbf605a9cb" providerId="ADAL" clId="{00048658-DC2B-42B0-8D02-679A1DE5668B}" dt="2023-10-23T11:05:36.886" v="20803" actId="1076"/>
          <ac:spMkLst>
            <pc:docMk/>
            <pc:sldMk cId="3993842782" sldId="453"/>
            <ac:spMk id="25" creationId="{EDB5B9AB-ABC6-36FB-58D9-B1594AEEFF78}"/>
          </ac:spMkLst>
        </pc:spChg>
        <pc:spChg chg="add mod">
          <ac:chgData name="Andrew Mason" userId="0ce90933-856e-4c15-bb61-60dbf605a9cb" providerId="ADAL" clId="{00048658-DC2B-42B0-8D02-679A1DE5668B}" dt="2023-10-23T11:07:05.301" v="20809" actId="207"/>
          <ac:spMkLst>
            <pc:docMk/>
            <pc:sldMk cId="3993842782" sldId="453"/>
            <ac:spMk id="26" creationId="{B1A01B8F-8190-8D7C-CDFD-4D3DE73E482E}"/>
          </ac:spMkLst>
        </pc:spChg>
        <pc:spChg chg="add mod">
          <ac:chgData name="Andrew Mason" userId="0ce90933-856e-4c15-bb61-60dbf605a9cb" providerId="ADAL" clId="{00048658-DC2B-42B0-8D02-679A1DE5668B}" dt="2023-10-23T11:07:21.974" v="20811" actId="1076"/>
          <ac:spMkLst>
            <pc:docMk/>
            <pc:sldMk cId="3993842782" sldId="453"/>
            <ac:spMk id="28" creationId="{901F8CDC-80AF-7047-DF7B-BD113CB8C7AE}"/>
          </ac:spMkLst>
        </pc:spChg>
        <pc:spChg chg="add mod">
          <ac:chgData name="Andrew Mason" userId="0ce90933-856e-4c15-bb61-60dbf605a9cb" providerId="ADAL" clId="{00048658-DC2B-42B0-8D02-679A1DE5668B}" dt="2023-10-23T11:10:12.903" v="20905" actId="1076"/>
          <ac:spMkLst>
            <pc:docMk/>
            <pc:sldMk cId="3993842782" sldId="453"/>
            <ac:spMk id="29" creationId="{B3496876-A72E-5F4E-CD0F-24DB731D5F64}"/>
          </ac:spMkLst>
        </pc:spChg>
        <pc:grpChg chg="add mod">
          <ac:chgData name="Andrew Mason" userId="0ce90933-856e-4c15-bb61-60dbf605a9cb" providerId="ADAL" clId="{00048658-DC2B-42B0-8D02-679A1DE5668B}" dt="2023-10-23T11:02:31.504" v="20745" actId="1076"/>
          <ac:grpSpMkLst>
            <pc:docMk/>
            <pc:sldMk cId="3993842782" sldId="453"/>
            <ac:grpSpMk id="12" creationId="{EF9D5123-7393-C246-3179-5EC9D12ACFA9}"/>
          </ac:grpSpMkLst>
        </pc:grpChg>
        <pc:picChg chg="add del mod">
          <ac:chgData name="Andrew Mason" userId="0ce90933-856e-4c15-bb61-60dbf605a9cb" providerId="ADAL" clId="{00048658-DC2B-42B0-8D02-679A1DE5668B}" dt="2023-10-23T10:57:38.426" v="20644" actId="478"/>
          <ac:picMkLst>
            <pc:docMk/>
            <pc:sldMk cId="3993842782" sldId="453"/>
            <ac:picMk id="4" creationId="{5171220A-F41F-BA32-C8AB-DECD6DEA9C34}"/>
          </ac:picMkLst>
        </pc:picChg>
        <pc:picChg chg="add mod">
          <ac:chgData name="Andrew Mason" userId="0ce90933-856e-4c15-bb61-60dbf605a9cb" providerId="ADAL" clId="{00048658-DC2B-42B0-8D02-679A1DE5668B}" dt="2023-10-23T10:58:26.027" v="20649" actId="1076"/>
          <ac:picMkLst>
            <pc:docMk/>
            <pc:sldMk cId="3993842782" sldId="453"/>
            <ac:picMk id="10242" creationId="{E93389EA-8982-C0CB-C4D7-A2A74547DE87}"/>
          </ac:picMkLst>
        </pc:picChg>
        <pc:cxnChg chg="add mod">
          <ac:chgData name="Andrew Mason" userId="0ce90933-856e-4c15-bb61-60dbf605a9cb" providerId="ADAL" clId="{00048658-DC2B-42B0-8D02-679A1DE5668B}" dt="2023-10-23T11:03:38.129" v="20768" actId="1037"/>
          <ac:cxnSpMkLst>
            <pc:docMk/>
            <pc:sldMk cId="3993842782" sldId="453"/>
            <ac:cxnSpMk id="18" creationId="{5D5CB470-1CD0-1454-CBCB-48552F8F1C2E}"/>
          </ac:cxnSpMkLst>
        </pc:cxnChg>
        <pc:cxnChg chg="add mod">
          <ac:chgData name="Andrew Mason" userId="0ce90933-856e-4c15-bb61-60dbf605a9cb" providerId="ADAL" clId="{00048658-DC2B-42B0-8D02-679A1DE5668B}" dt="2023-10-23T11:05:24.682" v="20798" actId="1076"/>
          <ac:cxnSpMkLst>
            <pc:docMk/>
            <pc:sldMk cId="3993842782" sldId="453"/>
            <ac:cxnSpMk id="24" creationId="{3BFBB607-9AF8-A54F-E573-3790B5B52975}"/>
          </ac:cxnSpMkLst>
        </pc:cxnChg>
        <pc:cxnChg chg="add mod">
          <ac:chgData name="Andrew Mason" userId="0ce90933-856e-4c15-bb61-60dbf605a9cb" providerId="ADAL" clId="{00048658-DC2B-42B0-8D02-679A1DE5668B}" dt="2023-10-23T11:06:44.311" v="20805" actId="1076"/>
          <ac:cxnSpMkLst>
            <pc:docMk/>
            <pc:sldMk cId="3993842782" sldId="453"/>
            <ac:cxnSpMk id="27" creationId="{D4C5001D-4AEE-F4D2-4463-60410580BFEE}"/>
          </ac:cxnSpMkLst>
        </pc:cxnChg>
      </pc:sldChg>
      <pc:sldChg chg="addSp delSp modSp add mod">
        <pc:chgData name="Andrew Mason" userId="0ce90933-856e-4c15-bb61-60dbf605a9cb" providerId="ADAL" clId="{00048658-DC2B-42B0-8D02-679A1DE5668B}" dt="2023-10-23T10:03:18.344" v="18156" actId="1076"/>
        <pc:sldMkLst>
          <pc:docMk/>
          <pc:sldMk cId="3161979949" sldId="454"/>
        </pc:sldMkLst>
        <pc:picChg chg="add mod">
          <ac:chgData name="Andrew Mason" userId="0ce90933-856e-4c15-bb61-60dbf605a9cb" providerId="ADAL" clId="{00048658-DC2B-42B0-8D02-679A1DE5668B}" dt="2023-10-23T10:03:18.344" v="18156" actId="1076"/>
          <ac:picMkLst>
            <pc:docMk/>
            <pc:sldMk cId="3161979949" sldId="454"/>
            <ac:picMk id="4" creationId="{547544FF-899C-85CA-21B7-A3F91239333C}"/>
          </ac:picMkLst>
        </pc:picChg>
        <pc:picChg chg="del">
          <ac:chgData name="Andrew Mason" userId="0ce90933-856e-4c15-bb61-60dbf605a9cb" providerId="ADAL" clId="{00048658-DC2B-42B0-8D02-679A1DE5668B}" dt="2023-10-23T10:03:04.516" v="18154" actId="478"/>
          <ac:picMkLst>
            <pc:docMk/>
            <pc:sldMk cId="3161979949" sldId="454"/>
            <ac:picMk id="25" creationId="{56B3D17D-86FA-5478-2F14-3D454EB907A5}"/>
          </ac:picMkLst>
        </pc:picChg>
      </pc:sldChg>
      <pc:sldChg chg="addSp modSp add mod modAnim">
        <pc:chgData name="Andrew Mason" userId="0ce90933-856e-4c15-bb61-60dbf605a9cb" providerId="ADAL" clId="{00048658-DC2B-42B0-8D02-679A1DE5668B}" dt="2023-10-23T11:23:48.332" v="21304"/>
        <pc:sldMkLst>
          <pc:docMk/>
          <pc:sldMk cId="2712559436" sldId="455"/>
        </pc:sldMkLst>
        <pc:spChg chg="add mod">
          <ac:chgData name="Andrew Mason" userId="0ce90933-856e-4c15-bb61-60dbf605a9cb" providerId="ADAL" clId="{00048658-DC2B-42B0-8D02-679A1DE5668B}" dt="2023-10-23T11:14:17.452" v="21061" actId="1076"/>
          <ac:spMkLst>
            <pc:docMk/>
            <pc:sldMk cId="2712559436" sldId="455"/>
            <ac:spMk id="8" creationId="{A2759F6C-AAB5-3D6F-324A-4A5E7227CC75}"/>
          </ac:spMkLst>
        </pc:spChg>
        <pc:spChg chg="mod">
          <ac:chgData name="Andrew Mason" userId="0ce90933-856e-4c15-bb61-60dbf605a9cb" providerId="ADAL" clId="{00048658-DC2B-42B0-8D02-679A1DE5668B}" dt="2023-10-23T11:23:01.202" v="21280"/>
          <ac:spMkLst>
            <pc:docMk/>
            <pc:sldMk cId="2712559436" sldId="455"/>
            <ac:spMk id="9" creationId="{18B55656-6FEB-CB39-82CE-E10654FA1C7F}"/>
          </ac:spMkLst>
        </pc:spChg>
        <pc:spChg chg="add mod">
          <ac:chgData name="Andrew Mason" userId="0ce90933-856e-4c15-bb61-60dbf605a9cb" providerId="ADAL" clId="{00048658-DC2B-42B0-8D02-679A1DE5668B}" dt="2023-10-23T11:15:38.693" v="21119" actId="20577"/>
          <ac:spMkLst>
            <pc:docMk/>
            <pc:sldMk cId="2712559436" sldId="455"/>
            <ac:spMk id="10" creationId="{712C0E8A-E2E5-6321-9111-E57D50917625}"/>
          </ac:spMkLst>
        </pc:spChg>
        <pc:spChg chg="add mod">
          <ac:chgData name="Andrew Mason" userId="0ce90933-856e-4c15-bb61-60dbf605a9cb" providerId="ADAL" clId="{00048658-DC2B-42B0-8D02-679A1DE5668B}" dt="2023-10-23T11:23:23.606" v="21298" actId="1076"/>
          <ac:spMkLst>
            <pc:docMk/>
            <pc:sldMk cId="2712559436" sldId="455"/>
            <ac:spMk id="14" creationId="{1A6FF288-1151-3A85-1F86-71C7F03F1421}"/>
          </ac:spMkLst>
        </pc:spChg>
        <pc:picChg chg="add mod">
          <ac:chgData name="Andrew Mason" userId="0ce90933-856e-4c15-bb61-60dbf605a9cb" providerId="ADAL" clId="{00048658-DC2B-42B0-8D02-679A1DE5668B}" dt="2023-10-23T11:14:21.358" v="21063" actId="1076"/>
          <ac:picMkLst>
            <pc:docMk/>
            <pc:sldMk cId="2712559436" sldId="455"/>
            <ac:picMk id="6" creationId="{54133F8B-DB6E-5345-2E18-9EEC951C9C53}"/>
          </ac:picMkLst>
        </pc:picChg>
        <pc:picChg chg="add mod modCrop">
          <ac:chgData name="Andrew Mason" userId="0ce90933-856e-4c15-bb61-60dbf605a9cb" providerId="ADAL" clId="{00048658-DC2B-42B0-8D02-679A1DE5668B}" dt="2023-10-23T11:16:05.190" v="21128" actId="14100"/>
          <ac:picMkLst>
            <pc:docMk/>
            <pc:sldMk cId="2712559436" sldId="455"/>
            <ac:picMk id="12" creationId="{9EF8B855-BF24-9873-088C-768466E77D4C}"/>
          </ac:picMkLst>
        </pc:picChg>
        <pc:picChg chg="add mod">
          <ac:chgData name="Andrew Mason" userId="0ce90933-856e-4c15-bb61-60dbf605a9cb" providerId="ADAL" clId="{00048658-DC2B-42B0-8D02-679A1DE5668B}" dt="2023-10-23T11:23:25.238" v="21299" actId="1076"/>
          <ac:picMkLst>
            <pc:docMk/>
            <pc:sldMk cId="2712559436" sldId="455"/>
            <ac:picMk id="11266" creationId="{7AF7C78A-221D-5548-9A86-092872C63AC7}"/>
          </ac:picMkLst>
        </pc:picChg>
        <pc:cxnChg chg="add mod">
          <ac:chgData name="Andrew Mason" userId="0ce90933-856e-4c15-bb61-60dbf605a9cb" providerId="ADAL" clId="{00048658-DC2B-42B0-8D02-679A1DE5668B}" dt="2023-10-23T11:23:40.948" v="21303" actId="1582"/>
          <ac:cxnSpMkLst>
            <pc:docMk/>
            <pc:sldMk cId="2712559436" sldId="455"/>
            <ac:cxnSpMk id="16" creationId="{3C0D3A40-278E-B0CC-6512-DF899E104774}"/>
          </ac:cxnSpMkLst>
        </pc:cxnChg>
      </pc:sldChg>
      <pc:sldChg chg="addSp delSp modSp add mod modAnim">
        <pc:chgData name="Andrew Mason" userId="0ce90933-856e-4c15-bb61-60dbf605a9cb" providerId="ADAL" clId="{00048658-DC2B-42B0-8D02-679A1DE5668B}" dt="2023-10-23T11:46:20.785" v="21630"/>
        <pc:sldMkLst>
          <pc:docMk/>
          <pc:sldMk cId="4134824515" sldId="456"/>
        </pc:sldMkLst>
        <pc:spChg chg="mod">
          <ac:chgData name="Andrew Mason" userId="0ce90933-856e-4c15-bb61-60dbf605a9cb" providerId="ADAL" clId="{00048658-DC2B-42B0-8D02-679A1DE5668B}" dt="2023-10-23T11:44:50.213" v="21525" actId="14100"/>
          <ac:spMkLst>
            <pc:docMk/>
            <pc:sldMk cId="4134824515" sldId="456"/>
            <ac:spMk id="9" creationId="{18B55656-6FEB-CB39-82CE-E10654FA1C7F}"/>
          </ac:spMkLst>
        </pc:spChg>
        <pc:spChg chg="add mod">
          <ac:chgData name="Andrew Mason" userId="0ce90933-856e-4c15-bb61-60dbf605a9cb" providerId="ADAL" clId="{00048658-DC2B-42B0-8D02-679A1DE5668B}" dt="2023-10-23T11:45:18.225" v="21613" actId="1076"/>
          <ac:spMkLst>
            <pc:docMk/>
            <pc:sldMk cId="4134824515" sldId="456"/>
            <ac:spMk id="13" creationId="{38755442-7891-AD38-E1F7-8723EA157740}"/>
          </ac:spMkLst>
        </pc:spChg>
        <pc:spChg chg="add del mod">
          <ac:chgData name="Andrew Mason" userId="0ce90933-856e-4c15-bb61-60dbf605a9cb" providerId="ADAL" clId="{00048658-DC2B-42B0-8D02-679A1DE5668B}" dt="2023-10-23T11:45:54.844" v="21622" actId="478"/>
          <ac:spMkLst>
            <pc:docMk/>
            <pc:sldMk cId="4134824515" sldId="456"/>
            <ac:spMk id="15" creationId="{27C41CF4-8F4D-32BE-E7F2-31D7F6E3A7C6}"/>
          </ac:spMkLst>
        </pc:spChg>
        <pc:picChg chg="add mod">
          <ac:chgData name="Andrew Mason" userId="0ce90933-856e-4c15-bb61-60dbf605a9cb" providerId="ADAL" clId="{00048658-DC2B-42B0-8D02-679A1DE5668B}" dt="2023-10-23T11:43:49.367" v="21514" actId="1076"/>
          <ac:picMkLst>
            <pc:docMk/>
            <pc:sldMk cId="4134824515" sldId="456"/>
            <ac:picMk id="6" creationId="{E55F0AFF-CF02-DB98-E3D3-C34453C56158}"/>
          </ac:picMkLst>
        </pc:picChg>
        <pc:picChg chg="add mod">
          <ac:chgData name="Andrew Mason" userId="0ce90933-856e-4c15-bb61-60dbf605a9cb" providerId="ADAL" clId="{00048658-DC2B-42B0-8D02-679A1DE5668B}" dt="2023-10-23T11:44:18.122" v="21518" actId="1076"/>
          <ac:picMkLst>
            <pc:docMk/>
            <pc:sldMk cId="4134824515" sldId="456"/>
            <ac:picMk id="10" creationId="{D730F1C6-D3F5-82E7-A96C-0C0CF93C4278}"/>
          </ac:picMkLst>
        </pc:picChg>
        <pc:picChg chg="add mod">
          <ac:chgData name="Andrew Mason" userId="0ce90933-856e-4c15-bb61-60dbf605a9cb" providerId="ADAL" clId="{00048658-DC2B-42B0-8D02-679A1DE5668B}" dt="2023-10-23T11:44:36.528" v="21523" actId="14100"/>
          <ac:picMkLst>
            <pc:docMk/>
            <pc:sldMk cId="4134824515" sldId="456"/>
            <ac:picMk id="12" creationId="{C1B26380-70C9-6502-9A78-DFD4B565D9AD}"/>
          </ac:picMkLst>
        </pc:picChg>
        <pc:picChg chg="add mod">
          <ac:chgData name="Andrew Mason" userId="0ce90933-856e-4c15-bb61-60dbf605a9cb" providerId="ADAL" clId="{00048658-DC2B-42B0-8D02-679A1DE5668B}" dt="2023-10-23T11:46:13.276" v="21627" actId="1076"/>
          <ac:picMkLst>
            <pc:docMk/>
            <pc:sldMk cId="4134824515" sldId="456"/>
            <ac:picMk id="14" creationId="{46BD519F-E8AB-122B-6DD2-4399C88BD5B2}"/>
          </ac:picMkLst>
        </pc:picChg>
        <pc:picChg chg="add mod">
          <ac:chgData name="Andrew Mason" userId="0ce90933-856e-4c15-bb61-60dbf605a9cb" providerId="ADAL" clId="{00048658-DC2B-42B0-8D02-679A1DE5668B}" dt="2023-10-23T11:46:15.554" v="21628" actId="1076"/>
          <ac:picMkLst>
            <pc:docMk/>
            <pc:sldMk cId="4134824515" sldId="456"/>
            <ac:picMk id="16" creationId="{284C171B-4EC3-88E3-3C99-ED3A9EAAFAEF}"/>
          </ac:picMkLst>
        </pc:picChg>
      </pc:sldChg>
      <pc:sldChg chg="addSp delSp modSp add mod modAnim">
        <pc:chgData name="Andrew Mason" userId="0ce90933-856e-4c15-bb61-60dbf605a9cb" providerId="ADAL" clId="{00048658-DC2B-42B0-8D02-679A1DE5668B}" dt="2023-10-23T12:07:21.425" v="22090"/>
        <pc:sldMkLst>
          <pc:docMk/>
          <pc:sldMk cId="4096278449" sldId="457"/>
        </pc:sldMkLst>
        <pc:spChg chg="mod">
          <ac:chgData name="Andrew Mason" userId="0ce90933-856e-4c15-bb61-60dbf605a9cb" providerId="ADAL" clId="{00048658-DC2B-42B0-8D02-679A1DE5668B}" dt="2023-10-23T11:56:36.028" v="21760" actId="404"/>
          <ac:spMkLst>
            <pc:docMk/>
            <pc:sldMk cId="4096278449" sldId="457"/>
            <ac:spMk id="9" creationId="{18B55656-6FEB-CB39-82CE-E10654FA1C7F}"/>
          </ac:spMkLst>
        </pc:spChg>
        <pc:spChg chg="add mod">
          <ac:chgData name="Andrew Mason" userId="0ce90933-856e-4c15-bb61-60dbf605a9cb" providerId="ADAL" clId="{00048658-DC2B-42B0-8D02-679A1DE5668B}" dt="2023-10-23T12:07:16.822" v="22088" actId="1076"/>
          <ac:spMkLst>
            <pc:docMk/>
            <pc:sldMk cId="4096278449" sldId="457"/>
            <ac:spMk id="13" creationId="{2338EE2D-1E84-45BB-1C4C-84D0CF7D4DD0}"/>
          </ac:spMkLst>
        </pc:spChg>
        <pc:picChg chg="add del mod">
          <ac:chgData name="Andrew Mason" userId="0ce90933-856e-4c15-bb61-60dbf605a9cb" providerId="ADAL" clId="{00048658-DC2B-42B0-8D02-679A1DE5668B}" dt="2023-10-23T12:03:59.529" v="21913" actId="478"/>
          <ac:picMkLst>
            <pc:docMk/>
            <pc:sldMk cId="4096278449" sldId="457"/>
            <ac:picMk id="6" creationId="{DD282706-8647-64B6-F120-CA90B3701583}"/>
          </ac:picMkLst>
        </pc:picChg>
        <pc:picChg chg="add mod">
          <ac:chgData name="Andrew Mason" userId="0ce90933-856e-4c15-bb61-60dbf605a9cb" providerId="ADAL" clId="{00048658-DC2B-42B0-8D02-679A1DE5668B}" dt="2023-10-23T12:05:20" v="21935" actId="1076"/>
          <ac:picMkLst>
            <pc:docMk/>
            <pc:sldMk cId="4096278449" sldId="457"/>
            <ac:picMk id="8" creationId="{8665CEE2-5C0F-B6D5-B346-3855A0F12F9F}"/>
          </ac:picMkLst>
        </pc:picChg>
        <pc:picChg chg="add mod">
          <ac:chgData name="Andrew Mason" userId="0ce90933-856e-4c15-bb61-60dbf605a9cb" providerId="ADAL" clId="{00048658-DC2B-42B0-8D02-679A1DE5668B}" dt="2023-10-23T12:05:20" v="21935" actId="1076"/>
          <ac:picMkLst>
            <pc:docMk/>
            <pc:sldMk cId="4096278449" sldId="457"/>
            <ac:picMk id="10" creationId="{7FC29FE2-FBFF-3F28-CE02-455074D937FA}"/>
          </ac:picMkLst>
        </pc:picChg>
        <pc:picChg chg="add mod">
          <ac:chgData name="Andrew Mason" userId="0ce90933-856e-4c15-bb61-60dbf605a9cb" providerId="ADAL" clId="{00048658-DC2B-42B0-8D02-679A1DE5668B}" dt="2023-10-23T12:05:20" v="21935" actId="1076"/>
          <ac:picMkLst>
            <pc:docMk/>
            <pc:sldMk cId="4096278449" sldId="457"/>
            <ac:picMk id="14338" creationId="{32311394-38F1-147D-B425-F89B85C62B0B}"/>
          </ac:picMkLst>
        </pc:picChg>
        <pc:picChg chg="add mod">
          <ac:chgData name="Andrew Mason" userId="0ce90933-856e-4c15-bb61-60dbf605a9cb" providerId="ADAL" clId="{00048658-DC2B-42B0-8D02-679A1DE5668B}" dt="2023-10-23T12:06:10.253" v="21939" actId="1076"/>
          <ac:picMkLst>
            <pc:docMk/>
            <pc:sldMk cId="4096278449" sldId="457"/>
            <ac:picMk id="14340" creationId="{8AB7CC5D-DD42-63AD-BBCA-2DBA5F95A753}"/>
          </ac:picMkLst>
        </pc:picChg>
        <pc:cxnChg chg="add mod">
          <ac:chgData name="Andrew Mason" userId="0ce90933-856e-4c15-bb61-60dbf605a9cb" providerId="ADAL" clId="{00048658-DC2B-42B0-8D02-679A1DE5668B}" dt="2023-10-23T12:05:20" v="21935" actId="1076"/>
          <ac:cxnSpMkLst>
            <pc:docMk/>
            <pc:sldMk cId="4096278449" sldId="457"/>
            <ac:cxnSpMk id="12" creationId="{49B4C2FA-0CF3-2840-9E2A-D516B844E000}"/>
          </ac:cxnSpMkLst>
        </pc:cxnChg>
      </pc:sldChg>
      <pc:sldChg chg="addSp delSp modSp add mod delAnim modAnim">
        <pc:chgData name="Andrew Mason" userId="0ce90933-856e-4c15-bb61-60dbf605a9cb" providerId="ADAL" clId="{00048658-DC2B-42B0-8D02-679A1DE5668B}" dt="2023-10-23T10:31:47.718" v="19856"/>
        <pc:sldMkLst>
          <pc:docMk/>
          <pc:sldMk cId="455939458" sldId="458"/>
        </pc:sldMkLst>
        <pc:spChg chg="mod">
          <ac:chgData name="Andrew Mason" userId="0ce90933-856e-4c15-bb61-60dbf605a9cb" providerId="ADAL" clId="{00048658-DC2B-42B0-8D02-679A1DE5668B}" dt="2023-10-23T10:26:40.599" v="19626" actId="27636"/>
          <ac:spMkLst>
            <pc:docMk/>
            <pc:sldMk cId="455939458" sldId="458"/>
            <ac:spMk id="4" creationId="{6C306C71-3136-B850-CB89-3A36EC98F0F7}"/>
          </ac:spMkLst>
        </pc:spChg>
        <pc:spChg chg="mod">
          <ac:chgData name="Andrew Mason" userId="0ce90933-856e-4c15-bb61-60dbf605a9cb" providerId="ADAL" clId="{00048658-DC2B-42B0-8D02-679A1DE5668B}" dt="2023-10-23T10:27:15.515" v="19758" actId="20577"/>
          <ac:spMkLst>
            <pc:docMk/>
            <pc:sldMk cId="455939458" sldId="458"/>
            <ac:spMk id="6" creationId="{74F0FCC5-A8FA-C8FB-844E-C5F8C5898B14}"/>
          </ac:spMkLst>
        </pc:spChg>
        <pc:spChg chg="del">
          <ac:chgData name="Andrew Mason" userId="0ce90933-856e-4c15-bb61-60dbf605a9cb" providerId="ADAL" clId="{00048658-DC2B-42B0-8D02-679A1DE5668B}" dt="2023-10-23T10:28:14.757" v="19760" actId="478"/>
          <ac:spMkLst>
            <pc:docMk/>
            <pc:sldMk cId="455939458" sldId="458"/>
            <ac:spMk id="8" creationId="{6ABABBE8-113E-445B-8B55-E1048C03EBF3}"/>
          </ac:spMkLst>
        </pc:spChg>
        <pc:spChg chg="add mod">
          <ac:chgData name="Andrew Mason" userId="0ce90933-856e-4c15-bb61-60dbf605a9cb" providerId="ADAL" clId="{00048658-DC2B-42B0-8D02-679A1DE5668B}" dt="2023-10-23T10:31:25.418" v="19850" actId="1076"/>
          <ac:spMkLst>
            <pc:docMk/>
            <pc:sldMk cId="455939458" sldId="458"/>
            <ac:spMk id="10" creationId="{04BE0043-FCCA-77EF-5D5D-EA432CA875F9}"/>
          </ac:spMkLst>
        </pc:spChg>
        <pc:picChg chg="del">
          <ac:chgData name="Andrew Mason" userId="0ce90933-856e-4c15-bb61-60dbf605a9cb" providerId="ADAL" clId="{00048658-DC2B-42B0-8D02-679A1DE5668B}" dt="2023-10-23T10:28:13.168" v="19759" actId="478"/>
          <ac:picMkLst>
            <pc:docMk/>
            <pc:sldMk cId="455939458" sldId="458"/>
            <ac:picMk id="6146" creationId="{DE35F34A-0DF8-20AC-F2A1-11B539DB93DD}"/>
          </ac:picMkLst>
        </pc:picChg>
        <pc:picChg chg="del">
          <ac:chgData name="Andrew Mason" userId="0ce90933-856e-4c15-bb61-60dbf605a9cb" providerId="ADAL" clId="{00048658-DC2B-42B0-8D02-679A1DE5668B}" dt="2023-10-23T10:28:15.284" v="19761" actId="478"/>
          <ac:picMkLst>
            <pc:docMk/>
            <pc:sldMk cId="455939458" sldId="458"/>
            <ac:picMk id="6148" creationId="{40025491-2E24-56F9-37EF-1C4F699C2207}"/>
          </ac:picMkLst>
        </pc:picChg>
        <pc:picChg chg="add mod">
          <ac:chgData name="Andrew Mason" userId="0ce90933-856e-4c15-bb61-60dbf605a9cb" providerId="ADAL" clId="{00048658-DC2B-42B0-8D02-679A1DE5668B}" dt="2023-10-23T10:31:22.241" v="19848" actId="1076"/>
          <ac:picMkLst>
            <pc:docMk/>
            <pc:sldMk cId="455939458" sldId="458"/>
            <ac:picMk id="7170" creationId="{26CF5034-3861-CF72-1D7F-B99DC43DF72C}"/>
          </ac:picMkLst>
        </pc:picChg>
        <pc:picChg chg="add mod">
          <ac:chgData name="Andrew Mason" userId="0ce90933-856e-4c15-bb61-60dbf605a9cb" providerId="ADAL" clId="{00048658-DC2B-42B0-8D02-679A1DE5668B}" dt="2023-10-23T10:31:30.823" v="19853" actId="1076"/>
          <ac:picMkLst>
            <pc:docMk/>
            <pc:sldMk cId="455939458" sldId="458"/>
            <ac:picMk id="7172" creationId="{FF4CBACC-2578-E65E-6CB3-9C450493CBE2}"/>
          </ac:picMkLst>
        </pc:picChg>
      </pc:sldChg>
      <pc:sldChg chg="addSp delSp modSp add mod delAnim modAnim">
        <pc:chgData name="Andrew Mason" userId="0ce90933-856e-4c15-bb61-60dbf605a9cb" providerId="ADAL" clId="{00048658-DC2B-42B0-8D02-679A1DE5668B}" dt="2023-10-23T11:41:57.542" v="21488"/>
        <pc:sldMkLst>
          <pc:docMk/>
          <pc:sldMk cId="726235754" sldId="459"/>
        </pc:sldMkLst>
        <pc:spChg chg="mod">
          <ac:chgData name="Andrew Mason" userId="0ce90933-856e-4c15-bb61-60dbf605a9cb" providerId="ADAL" clId="{00048658-DC2B-42B0-8D02-679A1DE5668B}" dt="2023-10-23T10:41:03.679" v="20191" actId="20577"/>
          <ac:spMkLst>
            <pc:docMk/>
            <pc:sldMk cId="726235754" sldId="459"/>
            <ac:spMk id="4" creationId="{35DDE7C3-A5B4-69CA-34A6-6A75EC611FCC}"/>
          </ac:spMkLst>
        </pc:spChg>
        <pc:spChg chg="del">
          <ac:chgData name="Andrew Mason" userId="0ce90933-856e-4c15-bb61-60dbf605a9cb" providerId="ADAL" clId="{00048658-DC2B-42B0-8D02-679A1DE5668B}" dt="2023-10-23T10:41:06.437" v="20193" actId="478"/>
          <ac:spMkLst>
            <pc:docMk/>
            <pc:sldMk cId="726235754" sldId="459"/>
            <ac:spMk id="6" creationId="{F8E026CD-739F-7994-76C8-9483CA0DE818}"/>
          </ac:spMkLst>
        </pc:spChg>
        <pc:spChg chg="add mod">
          <ac:chgData name="Andrew Mason" userId="0ce90933-856e-4c15-bb61-60dbf605a9cb" providerId="ADAL" clId="{00048658-DC2B-42B0-8D02-679A1DE5668B}" dt="2023-10-23T10:49:18.039" v="20464" actId="1076"/>
          <ac:spMkLst>
            <pc:docMk/>
            <pc:sldMk cId="726235754" sldId="459"/>
            <ac:spMk id="10" creationId="{676EDF89-709A-759A-1ED9-65A256B9A9F4}"/>
          </ac:spMkLst>
        </pc:spChg>
        <pc:spChg chg="del">
          <ac:chgData name="Andrew Mason" userId="0ce90933-856e-4c15-bb61-60dbf605a9cb" providerId="ADAL" clId="{00048658-DC2B-42B0-8D02-679A1DE5668B}" dt="2023-10-23T10:41:05.054" v="20192" actId="478"/>
          <ac:spMkLst>
            <pc:docMk/>
            <pc:sldMk cId="726235754" sldId="459"/>
            <ac:spMk id="11" creationId="{D24BEDF7-6AD6-CD37-3606-81006F981262}"/>
          </ac:spMkLst>
        </pc:spChg>
        <pc:spChg chg="add mod">
          <ac:chgData name="Andrew Mason" userId="0ce90933-856e-4c15-bb61-60dbf605a9cb" providerId="ADAL" clId="{00048658-DC2B-42B0-8D02-679A1DE5668B}" dt="2023-10-23T10:49:18.039" v="20464" actId="1076"/>
          <ac:spMkLst>
            <pc:docMk/>
            <pc:sldMk cId="726235754" sldId="459"/>
            <ac:spMk id="12" creationId="{8F0088C9-9D4D-B2B9-69DA-C74C308BC097}"/>
          </ac:spMkLst>
        </pc:spChg>
        <pc:spChg chg="add mod">
          <ac:chgData name="Andrew Mason" userId="0ce90933-856e-4c15-bb61-60dbf605a9cb" providerId="ADAL" clId="{00048658-DC2B-42B0-8D02-679A1DE5668B}" dt="2023-10-23T10:49:18.039" v="20464" actId="1076"/>
          <ac:spMkLst>
            <pc:docMk/>
            <pc:sldMk cId="726235754" sldId="459"/>
            <ac:spMk id="13" creationId="{45B42715-E148-2080-1DF3-1BDF8E4C9AFD}"/>
          </ac:spMkLst>
        </pc:spChg>
        <pc:spChg chg="add mod">
          <ac:chgData name="Andrew Mason" userId="0ce90933-856e-4c15-bb61-60dbf605a9cb" providerId="ADAL" clId="{00048658-DC2B-42B0-8D02-679A1DE5668B}" dt="2023-10-23T10:49:18.039" v="20464" actId="1076"/>
          <ac:spMkLst>
            <pc:docMk/>
            <pc:sldMk cId="726235754" sldId="459"/>
            <ac:spMk id="14" creationId="{5054F641-3707-D20C-E2D2-522A48C813DC}"/>
          </ac:spMkLst>
        </pc:spChg>
        <pc:spChg chg="add mod">
          <ac:chgData name="Andrew Mason" userId="0ce90933-856e-4c15-bb61-60dbf605a9cb" providerId="ADAL" clId="{00048658-DC2B-42B0-8D02-679A1DE5668B}" dt="2023-10-23T10:49:31.390" v="20489" actId="1036"/>
          <ac:spMkLst>
            <pc:docMk/>
            <pc:sldMk cId="726235754" sldId="459"/>
            <ac:spMk id="15" creationId="{BBC4B3D6-A41C-1E92-DB77-61444586EC7B}"/>
          </ac:spMkLst>
        </pc:spChg>
        <pc:spChg chg="add del mod">
          <ac:chgData name="Andrew Mason" userId="0ce90933-856e-4c15-bb61-60dbf605a9cb" providerId="ADAL" clId="{00048658-DC2B-42B0-8D02-679A1DE5668B}" dt="2023-10-23T10:45:26.543" v="20338" actId="478"/>
          <ac:spMkLst>
            <pc:docMk/>
            <pc:sldMk cId="726235754" sldId="459"/>
            <ac:spMk id="16" creationId="{682EB33E-C087-0080-5EE0-7499F3361915}"/>
          </ac:spMkLst>
        </pc:spChg>
        <pc:spChg chg="add mod">
          <ac:chgData name="Andrew Mason" userId="0ce90933-856e-4c15-bb61-60dbf605a9cb" providerId="ADAL" clId="{00048658-DC2B-42B0-8D02-679A1DE5668B}" dt="2023-10-23T10:49:31.390" v="20489" actId="1036"/>
          <ac:spMkLst>
            <pc:docMk/>
            <pc:sldMk cId="726235754" sldId="459"/>
            <ac:spMk id="17" creationId="{908E6336-850A-C3A5-8A86-E1729772F7A5}"/>
          </ac:spMkLst>
        </pc:spChg>
        <pc:spChg chg="add mod">
          <ac:chgData name="Andrew Mason" userId="0ce90933-856e-4c15-bb61-60dbf605a9cb" providerId="ADAL" clId="{00048658-DC2B-42B0-8D02-679A1DE5668B}" dt="2023-10-23T10:49:31.390" v="20489" actId="1036"/>
          <ac:spMkLst>
            <pc:docMk/>
            <pc:sldMk cId="726235754" sldId="459"/>
            <ac:spMk id="18" creationId="{D78CBD86-3702-1889-D678-B067EA439A5B}"/>
          </ac:spMkLst>
        </pc:spChg>
        <pc:spChg chg="add mod">
          <ac:chgData name="Andrew Mason" userId="0ce90933-856e-4c15-bb61-60dbf605a9cb" providerId="ADAL" clId="{00048658-DC2B-42B0-8D02-679A1DE5668B}" dt="2023-10-23T10:49:31.390" v="20489" actId="1036"/>
          <ac:spMkLst>
            <pc:docMk/>
            <pc:sldMk cId="726235754" sldId="459"/>
            <ac:spMk id="19" creationId="{32719960-19B2-EFAB-4668-633CFD83FCB2}"/>
          </ac:spMkLst>
        </pc:spChg>
        <pc:spChg chg="add mod">
          <ac:chgData name="Andrew Mason" userId="0ce90933-856e-4c15-bb61-60dbf605a9cb" providerId="ADAL" clId="{00048658-DC2B-42B0-8D02-679A1DE5668B}" dt="2023-10-23T10:49:31.390" v="20489" actId="1036"/>
          <ac:spMkLst>
            <pc:docMk/>
            <pc:sldMk cId="726235754" sldId="459"/>
            <ac:spMk id="20" creationId="{7C3F62B0-DF08-34FA-CDF7-58829F2C2D78}"/>
          </ac:spMkLst>
        </pc:spChg>
        <pc:spChg chg="add mod">
          <ac:chgData name="Andrew Mason" userId="0ce90933-856e-4c15-bb61-60dbf605a9cb" providerId="ADAL" clId="{00048658-DC2B-42B0-8D02-679A1DE5668B}" dt="2023-10-23T10:49:31.390" v="20489" actId="1036"/>
          <ac:spMkLst>
            <pc:docMk/>
            <pc:sldMk cId="726235754" sldId="459"/>
            <ac:spMk id="21" creationId="{F43A996D-4678-950F-177A-773A408F4E58}"/>
          </ac:spMkLst>
        </pc:spChg>
        <pc:spChg chg="add mod">
          <ac:chgData name="Andrew Mason" userId="0ce90933-856e-4c15-bb61-60dbf605a9cb" providerId="ADAL" clId="{00048658-DC2B-42B0-8D02-679A1DE5668B}" dt="2023-10-23T10:49:31.390" v="20489" actId="1036"/>
          <ac:spMkLst>
            <pc:docMk/>
            <pc:sldMk cId="726235754" sldId="459"/>
            <ac:spMk id="22" creationId="{29861056-73C8-837B-3E7B-18B376C2B124}"/>
          </ac:spMkLst>
        </pc:spChg>
        <pc:spChg chg="add mod">
          <ac:chgData name="Andrew Mason" userId="0ce90933-856e-4c15-bb61-60dbf605a9cb" providerId="ADAL" clId="{00048658-DC2B-42B0-8D02-679A1DE5668B}" dt="2023-10-23T10:49:31.390" v="20489" actId="1036"/>
          <ac:spMkLst>
            <pc:docMk/>
            <pc:sldMk cId="726235754" sldId="459"/>
            <ac:spMk id="23" creationId="{D1100632-582B-C660-A6CB-283CE77D58A2}"/>
          </ac:spMkLst>
        </pc:spChg>
        <pc:spChg chg="add mod">
          <ac:chgData name="Andrew Mason" userId="0ce90933-856e-4c15-bb61-60dbf605a9cb" providerId="ADAL" clId="{00048658-DC2B-42B0-8D02-679A1DE5668B}" dt="2023-10-23T10:49:31.390" v="20489" actId="1036"/>
          <ac:spMkLst>
            <pc:docMk/>
            <pc:sldMk cId="726235754" sldId="459"/>
            <ac:spMk id="24" creationId="{E280AFB0-3900-73F4-ED12-FAD168921034}"/>
          </ac:spMkLst>
        </pc:spChg>
        <pc:spChg chg="add mod">
          <ac:chgData name="Andrew Mason" userId="0ce90933-856e-4c15-bb61-60dbf605a9cb" providerId="ADAL" clId="{00048658-DC2B-42B0-8D02-679A1DE5668B}" dt="2023-10-23T10:49:31.390" v="20489" actId="1036"/>
          <ac:spMkLst>
            <pc:docMk/>
            <pc:sldMk cId="726235754" sldId="459"/>
            <ac:spMk id="25" creationId="{7960C75D-09E3-9A96-D15C-9D1A293EF34A}"/>
          </ac:spMkLst>
        </pc:spChg>
        <pc:spChg chg="add del mod">
          <ac:chgData name="Andrew Mason" userId="0ce90933-856e-4c15-bb61-60dbf605a9cb" providerId="ADAL" clId="{00048658-DC2B-42B0-8D02-679A1DE5668B}" dt="2023-10-23T10:48:28.070" v="20438" actId="478"/>
          <ac:spMkLst>
            <pc:docMk/>
            <pc:sldMk cId="726235754" sldId="459"/>
            <ac:spMk id="26" creationId="{13111916-E169-36B7-222E-9B241A32A1C5}"/>
          </ac:spMkLst>
        </pc:spChg>
        <pc:spChg chg="add mod">
          <ac:chgData name="Andrew Mason" userId="0ce90933-856e-4c15-bb61-60dbf605a9cb" providerId="ADAL" clId="{00048658-DC2B-42B0-8D02-679A1DE5668B}" dt="2023-10-23T10:49:33.901" v="20495" actId="1037"/>
          <ac:spMkLst>
            <pc:docMk/>
            <pc:sldMk cId="726235754" sldId="459"/>
            <ac:spMk id="28" creationId="{56A06AE6-193E-0E0F-20E6-3E0879216A66}"/>
          </ac:spMkLst>
        </pc:spChg>
        <pc:spChg chg="add mod">
          <ac:chgData name="Andrew Mason" userId="0ce90933-856e-4c15-bb61-60dbf605a9cb" providerId="ADAL" clId="{00048658-DC2B-42B0-8D02-679A1DE5668B}" dt="2023-10-23T10:49:31.390" v="20489" actId="1036"/>
          <ac:spMkLst>
            <pc:docMk/>
            <pc:sldMk cId="726235754" sldId="459"/>
            <ac:spMk id="29" creationId="{20321176-E410-413A-A362-839D8F72758A}"/>
          </ac:spMkLst>
        </pc:spChg>
        <pc:picChg chg="add mod">
          <ac:chgData name="Andrew Mason" userId="0ce90933-856e-4c15-bb61-60dbf605a9cb" providerId="ADAL" clId="{00048658-DC2B-42B0-8D02-679A1DE5668B}" dt="2023-10-23T10:49:18.039" v="20464" actId="1076"/>
          <ac:picMkLst>
            <pc:docMk/>
            <pc:sldMk cId="726235754" sldId="459"/>
            <ac:picMk id="8" creationId="{F23D5804-1197-9364-3089-C26CD9EC061D}"/>
          </ac:picMkLst>
        </pc:picChg>
        <pc:picChg chg="add mod">
          <ac:chgData name="Andrew Mason" userId="0ce90933-856e-4c15-bb61-60dbf605a9cb" providerId="ADAL" clId="{00048658-DC2B-42B0-8D02-679A1DE5668B}" dt="2023-10-23T10:49:18.039" v="20464" actId="1076"/>
          <ac:picMkLst>
            <pc:docMk/>
            <pc:sldMk cId="726235754" sldId="459"/>
            <ac:picMk id="9" creationId="{D1301107-FAD6-950F-DA77-5BFAA6ACCC9A}"/>
          </ac:picMkLst>
        </pc:picChg>
        <pc:picChg chg="del">
          <ac:chgData name="Andrew Mason" userId="0ce90933-856e-4c15-bb61-60dbf605a9cb" providerId="ADAL" clId="{00048658-DC2B-42B0-8D02-679A1DE5668B}" dt="2023-10-23T10:41:07.021" v="20194" actId="478"/>
          <ac:picMkLst>
            <pc:docMk/>
            <pc:sldMk cId="726235754" sldId="459"/>
            <ac:picMk id="8196" creationId="{C5D61807-759B-6A0B-FC6E-BBC6408EE817}"/>
          </ac:picMkLst>
        </pc:picChg>
        <pc:picChg chg="add mod">
          <ac:chgData name="Andrew Mason" userId="0ce90933-856e-4c15-bb61-60dbf605a9cb" providerId="ADAL" clId="{00048658-DC2B-42B0-8D02-679A1DE5668B}" dt="2023-10-23T10:49:18.039" v="20464" actId="1076"/>
          <ac:picMkLst>
            <pc:docMk/>
            <pc:sldMk cId="726235754" sldId="459"/>
            <ac:picMk id="9218" creationId="{6DBDDB4A-5F1F-DEDA-51A7-28421991D0E1}"/>
          </ac:picMkLst>
        </pc:picChg>
      </pc:sldChg>
      <pc:sldChg chg="addSp delSp modSp add mod delAnim modAnim">
        <pc:chgData name="Andrew Mason" userId="0ce90933-856e-4c15-bb61-60dbf605a9cb" providerId="ADAL" clId="{00048658-DC2B-42B0-8D02-679A1DE5668B}" dt="2023-10-23T11:22:03.692" v="21274"/>
        <pc:sldMkLst>
          <pc:docMk/>
          <pc:sldMk cId="945196466" sldId="460"/>
        </pc:sldMkLst>
        <pc:spChg chg="del">
          <ac:chgData name="Andrew Mason" userId="0ce90933-856e-4c15-bb61-60dbf605a9cb" providerId="ADAL" clId="{00048658-DC2B-42B0-8D02-679A1DE5668B}" dt="2023-10-23T11:18:23.668" v="21131" actId="478"/>
          <ac:spMkLst>
            <pc:docMk/>
            <pc:sldMk cId="945196466" sldId="460"/>
            <ac:spMk id="8" creationId="{A2759F6C-AAB5-3D6F-324A-4A5E7227CC75}"/>
          </ac:spMkLst>
        </pc:spChg>
        <pc:spChg chg="mod">
          <ac:chgData name="Andrew Mason" userId="0ce90933-856e-4c15-bb61-60dbf605a9cb" providerId="ADAL" clId="{00048658-DC2B-42B0-8D02-679A1DE5668B}" dt="2023-10-23T11:18:41.067" v="21180" actId="20577"/>
          <ac:spMkLst>
            <pc:docMk/>
            <pc:sldMk cId="945196466" sldId="460"/>
            <ac:spMk id="9" creationId="{18B55656-6FEB-CB39-82CE-E10654FA1C7F}"/>
          </ac:spMkLst>
        </pc:spChg>
        <pc:spChg chg="del">
          <ac:chgData name="Andrew Mason" userId="0ce90933-856e-4c15-bb61-60dbf605a9cb" providerId="ADAL" clId="{00048658-DC2B-42B0-8D02-679A1DE5668B}" dt="2023-10-23T11:18:25.632" v="21133" actId="478"/>
          <ac:spMkLst>
            <pc:docMk/>
            <pc:sldMk cId="945196466" sldId="460"/>
            <ac:spMk id="10" creationId="{712C0E8A-E2E5-6321-9111-E57D50917625}"/>
          </ac:spMkLst>
        </pc:spChg>
        <pc:spChg chg="add mod">
          <ac:chgData name="Andrew Mason" userId="0ce90933-856e-4c15-bb61-60dbf605a9cb" providerId="ADAL" clId="{00048658-DC2B-42B0-8D02-679A1DE5668B}" dt="2023-10-23T11:21:42.444" v="21248" actId="114"/>
          <ac:spMkLst>
            <pc:docMk/>
            <pc:sldMk cId="945196466" sldId="460"/>
            <ac:spMk id="19" creationId="{DDFC0963-0584-921C-8AE4-A0FEC8ABA493}"/>
          </ac:spMkLst>
        </pc:spChg>
        <pc:spChg chg="add mod">
          <ac:chgData name="Andrew Mason" userId="0ce90933-856e-4c15-bb61-60dbf605a9cb" providerId="ADAL" clId="{00048658-DC2B-42B0-8D02-679A1DE5668B}" dt="2023-10-23T11:21:49.385" v="21270" actId="20577"/>
          <ac:spMkLst>
            <pc:docMk/>
            <pc:sldMk cId="945196466" sldId="460"/>
            <ac:spMk id="20" creationId="{A237BE27-36D2-BC28-E2AE-E88476277B26}"/>
          </ac:spMkLst>
        </pc:spChg>
        <pc:picChg chg="del">
          <ac:chgData name="Andrew Mason" userId="0ce90933-856e-4c15-bb61-60dbf605a9cb" providerId="ADAL" clId="{00048658-DC2B-42B0-8D02-679A1DE5668B}" dt="2023-10-23T11:18:24.238" v="21132" actId="478"/>
          <ac:picMkLst>
            <pc:docMk/>
            <pc:sldMk cId="945196466" sldId="460"/>
            <ac:picMk id="6" creationId="{54133F8B-DB6E-5345-2E18-9EEC951C9C53}"/>
          </ac:picMkLst>
        </pc:picChg>
        <pc:picChg chg="add del mod">
          <ac:chgData name="Andrew Mason" userId="0ce90933-856e-4c15-bb61-60dbf605a9cb" providerId="ADAL" clId="{00048658-DC2B-42B0-8D02-679A1DE5668B}" dt="2023-10-23T11:19:06.971" v="21184" actId="478"/>
          <ac:picMkLst>
            <pc:docMk/>
            <pc:sldMk cId="945196466" sldId="460"/>
            <ac:picMk id="11" creationId="{E91F4518-67AD-5612-777F-B7402A1EFBBE}"/>
          </ac:picMkLst>
        </pc:picChg>
        <pc:picChg chg="del">
          <ac:chgData name="Andrew Mason" userId="0ce90933-856e-4c15-bb61-60dbf605a9cb" providerId="ADAL" clId="{00048658-DC2B-42B0-8D02-679A1DE5668B}" dt="2023-10-23T11:18:26.196" v="21134" actId="478"/>
          <ac:picMkLst>
            <pc:docMk/>
            <pc:sldMk cId="945196466" sldId="460"/>
            <ac:picMk id="12" creationId="{9EF8B855-BF24-9873-088C-768466E77D4C}"/>
          </ac:picMkLst>
        </pc:picChg>
        <pc:picChg chg="add mod">
          <ac:chgData name="Andrew Mason" userId="0ce90933-856e-4c15-bb61-60dbf605a9cb" providerId="ADAL" clId="{00048658-DC2B-42B0-8D02-679A1DE5668B}" dt="2023-10-23T11:21:16.290" v="21229" actId="1076"/>
          <ac:picMkLst>
            <pc:docMk/>
            <pc:sldMk cId="945196466" sldId="460"/>
            <ac:picMk id="14" creationId="{6051DDD8-3B0D-8F10-8979-88597B23C82D}"/>
          </ac:picMkLst>
        </pc:picChg>
        <pc:picChg chg="add mod">
          <ac:chgData name="Andrew Mason" userId="0ce90933-856e-4c15-bb61-60dbf605a9cb" providerId="ADAL" clId="{00048658-DC2B-42B0-8D02-679A1DE5668B}" dt="2023-10-23T11:21:11.802" v="21228" actId="1076"/>
          <ac:picMkLst>
            <pc:docMk/>
            <pc:sldMk cId="945196466" sldId="460"/>
            <ac:picMk id="16" creationId="{22FF170E-E4E1-9D38-F965-CAE5B37C34F1}"/>
          </ac:picMkLst>
        </pc:picChg>
        <pc:picChg chg="add mod">
          <ac:chgData name="Andrew Mason" userId="0ce90933-856e-4c15-bb61-60dbf605a9cb" providerId="ADAL" clId="{00048658-DC2B-42B0-8D02-679A1DE5668B}" dt="2023-10-23T11:21:19.170" v="21235" actId="1035"/>
          <ac:picMkLst>
            <pc:docMk/>
            <pc:sldMk cId="945196466" sldId="460"/>
            <ac:picMk id="18" creationId="{6BDF4E9D-8870-5829-A796-7E3231F445A8}"/>
          </ac:picMkLst>
        </pc:picChg>
      </pc:sldChg>
      <pc:sldChg chg="addSp delSp modSp add mod delAnim modAnim">
        <pc:chgData name="Andrew Mason" userId="0ce90933-856e-4c15-bb61-60dbf605a9cb" providerId="ADAL" clId="{00048658-DC2B-42B0-8D02-679A1DE5668B}" dt="2023-10-23T11:40:10.399" v="21486"/>
        <pc:sldMkLst>
          <pc:docMk/>
          <pc:sldMk cId="3966534314" sldId="461"/>
        </pc:sldMkLst>
        <pc:spChg chg="add mod">
          <ac:chgData name="Andrew Mason" userId="0ce90933-856e-4c15-bb61-60dbf605a9cb" providerId="ADAL" clId="{00048658-DC2B-42B0-8D02-679A1DE5668B}" dt="2023-10-23T11:39:19.277" v="21442" actId="1076"/>
          <ac:spMkLst>
            <pc:docMk/>
            <pc:sldMk cId="3966534314" sldId="461"/>
            <ac:spMk id="6" creationId="{535FEEF5-595A-25A2-E49C-78CEC641A3AE}"/>
          </ac:spMkLst>
        </pc:spChg>
        <pc:spChg chg="add mod">
          <ac:chgData name="Andrew Mason" userId="0ce90933-856e-4c15-bb61-60dbf605a9cb" providerId="ADAL" clId="{00048658-DC2B-42B0-8D02-679A1DE5668B}" dt="2023-10-23T11:36:36.868" v="21396" actId="14100"/>
          <ac:spMkLst>
            <pc:docMk/>
            <pc:sldMk cId="3966534314" sldId="461"/>
            <ac:spMk id="8" creationId="{BE19DDDC-6586-ABC2-94DE-27BAAF829763}"/>
          </ac:spMkLst>
        </pc:spChg>
        <pc:spChg chg="mod">
          <ac:chgData name="Andrew Mason" userId="0ce90933-856e-4c15-bb61-60dbf605a9cb" providerId="ADAL" clId="{00048658-DC2B-42B0-8D02-679A1DE5668B}" dt="2023-10-23T11:35:26.546" v="21380" actId="20577"/>
          <ac:spMkLst>
            <pc:docMk/>
            <pc:sldMk cId="3966534314" sldId="461"/>
            <ac:spMk id="9" creationId="{18B55656-6FEB-CB39-82CE-E10654FA1C7F}"/>
          </ac:spMkLst>
        </pc:spChg>
        <pc:spChg chg="add mod">
          <ac:chgData name="Andrew Mason" userId="0ce90933-856e-4c15-bb61-60dbf605a9cb" providerId="ADAL" clId="{00048658-DC2B-42B0-8D02-679A1DE5668B}" dt="2023-10-23T11:36:45.077" v="21399" actId="14100"/>
          <ac:spMkLst>
            <pc:docMk/>
            <pc:sldMk cId="3966534314" sldId="461"/>
            <ac:spMk id="10" creationId="{2FD7C647-2AA3-0649-6CD3-28FD8E3A2F54}"/>
          </ac:spMkLst>
        </pc:spChg>
        <pc:spChg chg="del">
          <ac:chgData name="Andrew Mason" userId="0ce90933-856e-4c15-bb61-60dbf605a9cb" providerId="ADAL" clId="{00048658-DC2B-42B0-8D02-679A1DE5668B}" dt="2023-10-23T11:35:15.486" v="21344" actId="478"/>
          <ac:spMkLst>
            <pc:docMk/>
            <pc:sldMk cId="3966534314" sldId="461"/>
            <ac:spMk id="19" creationId="{DDFC0963-0584-921C-8AE4-A0FEC8ABA493}"/>
          </ac:spMkLst>
        </pc:spChg>
        <pc:spChg chg="del">
          <ac:chgData name="Andrew Mason" userId="0ce90933-856e-4c15-bb61-60dbf605a9cb" providerId="ADAL" clId="{00048658-DC2B-42B0-8D02-679A1DE5668B}" dt="2023-10-23T11:35:15.486" v="21344" actId="478"/>
          <ac:spMkLst>
            <pc:docMk/>
            <pc:sldMk cId="3966534314" sldId="461"/>
            <ac:spMk id="20" creationId="{A237BE27-36D2-BC28-E2AE-E88476277B26}"/>
          </ac:spMkLst>
        </pc:spChg>
        <pc:spChg chg="add mod">
          <ac:chgData name="Andrew Mason" userId="0ce90933-856e-4c15-bb61-60dbf605a9cb" providerId="ADAL" clId="{00048658-DC2B-42B0-8D02-679A1DE5668B}" dt="2023-10-23T11:39:32.697" v="21480" actId="1076"/>
          <ac:spMkLst>
            <pc:docMk/>
            <pc:sldMk cId="3966534314" sldId="461"/>
            <ac:spMk id="22" creationId="{08A14830-F9B1-8F2F-8AD2-E71B4765629C}"/>
          </ac:spMkLst>
        </pc:spChg>
        <pc:picChg chg="add mod">
          <ac:chgData name="Andrew Mason" userId="0ce90933-856e-4c15-bb61-60dbf605a9cb" providerId="ADAL" clId="{00048658-DC2B-42B0-8D02-679A1DE5668B}" dt="2023-10-23T11:35:49.142" v="21386" actId="14100"/>
          <ac:picMkLst>
            <pc:docMk/>
            <pc:sldMk cId="3966534314" sldId="461"/>
            <ac:picMk id="4" creationId="{01E30F3A-E053-B07F-C53C-530358B8C2EC}"/>
          </ac:picMkLst>
        </pc:picChg>
        <pc:picChg chg="add mod">
          <ac:chgData name="Andrew Mason" userId="0ce90933-856e-4c15-bb61-60dbf605a9cb" providerId="ADAL" clId="{00048658-DC2B-42B0-8D02-679A1DE5668B}" dt="2023-10-23T11:36:50.399" v="21400" actId="1076"/>
          <ac:picMkLst>
            <pc:docMk/>
            <pc:sldMk cId="3966534314" sldId="461"/>
            <ac:picMk id="11" creationId="{7E36C394-DF29-F4A1-9DA4-17E9F9878A77}"/>
          </ac:picMkLst>
        </pc:picChg>
        <pc:picChg chg="add mod">
          <ac:chgData name="Andrew Mason" userId="0ce90933-856e-4c15-bb61-60dbf605a9cb" providerId="ADAL" clId="{00048658-DC2B-42B0-8D02-679A1DE5668B}" dt="2023-10-23T11:36:50.399" v="21400" actId="1076"/>
          <ac:picMkLst>
            <pc:docMk/>
            <pc:sldMk cId="3966534314" sldId="461"/>
            <ac:picMk id="12" creationId="{D3B611CD-FDEF-ACD9-C01B-D9257A4F8CF9}"/>
          </ac:picMkLst>
        </pc:picChg>
        <pc:picChg chg="add mod">
          <ac:chgData name="Andrew Mason" userId="0ce90933-856e-4c15-bb61-60dbf605a9cb" providerId="ADAL" clId="{00048658-DC2B-42B0-8D02-679A1DE5668B}" dt="2023-10-23T11:36:50.399" v="21400" actId="1076"/>
          <ac:picMkLst>
            <pc:docMk/>
            <pc:sldMk cId="3966534314" sldId="461"/>
            <ac:picMk id="13" creationId="{C796D8D6-7639-51BB-D806-96598052AEEC}"/>
          </ac:picMkLst>
        </pc:picChg>
        <pc:picChg chg="del">
          <ac:chgData name="Andrew Mason" userId="0ce90933-856e-4c15-bb61-60dbf605a9cb" providerId="ADAL" clId="{00048658-DC2B-42B0-8D02-679A1DE5668B}" dt="2023-10-23T11:35:16.385" v="21345" actId="478"/>
          <ac:picMkLst>
            <pc:docMk/>
            <pc:sldMk cId="3966534314" sldId="461"/>
            <ac:picMk id="14" creationId="{6051DDD8-3B0D-8F10-8979-88597B23C82D}"/>
          </ac:picMkLst>
        </pc:picChg>
        <pc:picChg chg="add mod">
          <ac:chgData name="Andrew Mason" userId="0ce90933-856e-4c15-bb61-60dbf605a9cb" providerId="ADAL" clId="{00048658-DC2B-42B0-8D02-679A1DE5668B}" dt="2023-10-23T11:36:50.399" v="21400" actId="1076"/>
          <ac:picMkLst>
            <pc:docMk/>
            <pc:sldMk cId="3966534314" sldId="461"/>
            <ac:picMk id="15" creationId="{BDF896CB-CC01-B5FF-2264-409B73D85AB5}"/>
          </ac:picMkLst>
        </pc:picChg>
        <pc:picChg chg="del">
          <ac:chgData name="Andrew Mason" userId="0ce90933-856e-4c15-bb61-60dbf605a9cb" providerId="ADAL" clId="{00048658-DC2B-42B0-8D02-679A1DE5668B}" dt="2023-10-23T11:35:15.486" v="21344" actId="478"/>
          <ac:picMkLst>
            <pc:docMk/>
            <pc:sldMk cId="3966534314" sldId="461"/>
            <ac:picMk id="16" creationId="{22FF170E-E4E1-9D38-F965-CAE5B37C34F1}"/>
          </ac:picMkLst>
        </pc:picChg>
        <pc:picChg chg="add del mod">
          <ac:chgData name="Andrew Mason" userId="0ce90933-856e-4c15-bb61-60dbf605a9cb" providerId="ADAL" clId="{00048658-DC2B-42B0-8D02-679A1DE5668B}" dt="2023-10-23T11:37:05.943" v="21406"/>
          <ac:picMkLst>
            <pc:docMk/>
            <pc:sldMk cId="3966534314" sldId="461"/>
            <ac:picMk id="17" creationId="{DD5482E3-F535-B415-9B05-D4D836C63420}"/>
          </ac:picMkLst>
        </pc:picChg>
        <pc:picChg chg="del">
          <ac:chgData name="Andrew Mason" userId="0ce90933-856e-4c15-bb61-60dbf605a9cb" providerId="ADAL" clId="{00048658-DC2B-42B0-8D02-679A1DE5668B}" dt="2023-10-23T11:35:15.486" v="21344" actId="478"/>
          <ac:picMkLst>
            <pc:docMk/>
            <pc:sldMk cId="3966534314" sldId="461"/>
            <ac:picMk id="18" creationId="{6BDF4E9D-8870-5829-A796-7E3231F445A8}"/>
          </ac:picMkLst>
        </pc:picChg>
        <pc:picChg chg="add mod">
          <ac:chgData name="Andrew Mason" userId="0ce90933-856e-4c15-bb61-60dbf605a9cb" providerId="ADAL" clId="{00048658-DC2B-42B0-8D02-679A1DE5668B}" dt="2023-10-23T11:38:49.365" v="21417" actId="1076"/>
          <ac:picMkLst>
            <pc:docMk/>
            <pc:sldMk cId="3966534314" sldId="461"/>
            <ac:picMk id="21" creationId="{8DB59489-50EF-32B4-DDC9-7D6D3302F695}"/>
          </ac:picMkLst>
        </pc:picChg>
        <pc:picChg chg="add mod">
          <ac:chgData name="Andrew Mason" userId="0ce90933-856e-4c15-bb61-60dbf605a9cb" providerId="ADAL" clId="{00048658-DC2B-42B0-8D02-679A1DE5668B}" dt="2023-10-23T11:40:04.128" v="21485" actId="1076"/>
          <ac:picMkLst>
            <pc:docMk/>
            <pc:sldMk cId="3966534314" sldId="461"/>
            <ac:picMk id="24" creationId="{2D3B64C1-ECEE-C43F-6FF0-FD32E3C254F5}"/>
          </ac:picMkLst>
        </pc:picChg>
      </pc:sldChg>
      <pc:sldChg chg="new del">
        <pc:chgData name="Andrew Mason" userId="0ce90933-856e-4c15-bb61-60dbf605a9cb" providerId="ADAL" clId="{00048658-DC2B-42B0-8D02-679A1DE5668B}" dt="2023-10-23T11:54:50.259" v="21681" actId="680"/>
        <pc:sldMkLst>
          <pc:docMk/>
          <pc:sldMk cId="559144316" sldId="462"/>
        </pc:sldMkLst>
      </pc:sldChg>
      <pc:sldChg chg="add del">
        <pc:chgData name="Andrew Mason" userId="0ce90933-856e-4c15-bb61-60dbf605a9cb" providerId="ADAL" clId="{00048658-DC2B-42B0-8D02-679A1DE5668B}" dt="2023-10-23T12:14:44.997" v="22174" actId="47"/>
        <pc:sldMkLst>
          <pc:docMk/>
          <pc:sldMk cId="750255395" sldId="462"/>
        </pc:sldMkLst>
      </pc:sldChg>
      <pc:sldChg chg="add del">
        <pc:chgData name="Andrew Mason" userId="0ce90933-856e-4c15-bb61-60dbf605a9cb" providerId="ADAL" clId="{00048658-DC2B-42B0-8D02-679A1DE5668B}" dt="2023-10-23T12:14:44.997" v="22174" actId="47"/>
        <pc:sldMkLst>
          <pc:docMk/>
          <pc:sldMk cId="1528045333" sldId="463"/>
        </pc:sldMkLst>
      </pc:sldChg>
      <pc:sldChg chg="delSp add del mod">
        <pc:chgData name="Andrew Mason" userId="0ce90933-856e-4c15-bb61-60dbf605a9cb" providerId="ADAL" clId="{00048658-DC2B-42B0-8D02-679A1DE5668B}" dt="2023-10-23T11:57:55.711" v="21764" actId="2696"/>
        <pc:sldMkLst>
          <pc:docMk/>
          <pc:sldMk cId="489249219" sldId="464"/>
        </pc:sldMkLst>
        <pc:spChg chg="del">
          <ac:chgData name="Andrew Mason" userId="0ce90933-856e-4c15-bb61-60dbf605a9cb" providerId="ADAL" clId="{00048658-DC2B-42B0-8D02-679A1DE5668B}" dt="2023-10-23T11:57:52.986" v="21763" actId="478"/>
          <ac:spMkLst>
            <pc:docMk/>
            <pc:sldMk cId="489249219" sldId="464"/>
            <ac:spMk id="10" creationId="{676EDF89-709A-759A-1ED9-65A256B9A9F4}"/>
          </ac:spMkLst>
        </pc:spChg>
        <pc:spChg chg="del">
          <ac:chgData name="Andrew Mason" userId="0ce90933-856e-4c15-bb61-60dbf605a9cb" providerId="ADAL" clId="{00048658-DC2B-42B0-8D02-679A1DE5668B}" dt="2023-10-23T11:57:46.198" v="21762" actId="478"/>
          <ac:spMkLst>
            <pc:docMk/>
            <pc:sldMk cId="489249219" sldId="464"/>
            <ac:spMk id="12" creationId="{8F0088C9-9D4D-B2B9-69DA-C74C308BC097}"/>
          </ac:spMkLst>
        </pc:spChg>
        <pc:spChg chg="del">
          <ac:chgData name="Andrew Mason" userId="0ce90933-856e-4c15-bb61-60dbf605a9cb" providerId="ADAL" clId="{00048658-DC2B-42B0-8D02-679A1DE5668B}" dt="2023-10-23T11:57:46.198" v="21762" actId="478"/>
          <ac:spMkLst>
            <pc:docMk/>
            <pc:sldMk cId="489249219" sldId="464"/>
            <ac:spMk id="13" creationId="{45B42715-E148-2080-1DF3-1BDF8E4C9AFD}"/>
          </ac:spMkLst>
        </pc:spChg>
        <pc:spChg chg="del">
          <ac:chgData name="Andrew Mason" userId="0ce90933-856e-4c15-bb61-60dbf605a9cb" providerId="ADAL" clId="{00048658-DC2B-42B0-8D02-679A1DE5668B}" dt="2023-10-23T11:57:52.986" v="21763" actId="478"/>
          <ac:spMkLst>
            <pc:docMk/>
            <pc:sldMk cId="489249219" sldId="464"/>
            <ac:spMk id="14" creationId="{5054F641-3707-D20C-E2D2-522A48C813DC}"/>
          </ac:spMkLst>
        </pc:spChg>
        <pc:spChg chg="del">
          <ac:chgData name="Andrew Mason" userId="0ce90933-856e-4c15-bb61-60dbf605a9cb" providerId="ADAL" clId="{00048658-DC2B-42B0-8D02-679A1DE5668B}" dt="2023-10-23T11:57:52.986" v="21763" actId="478"/>
          <ac:spMkLst>
            <pc:docMk/>
            <pc:sldMk cId="489249219" sldId="464"/>
            <ac:spMk id="15" creationId="{BBC4B3D6-A41C-1E92-DB77-61444586EC7B}"/>
          </ac:spMkLst>
        </pc:spChg>
        <pc:spChg chg="del">
          <ac:chgData name="Andrew Mason" userId="0ce90933-856e-4c15-bb61-60dbf605a9cb" providerId="ADAL" clId="{00048658-DC2B-42B0-8D02-679A1DE5668B}" dt="2023-10-23T11:57:52.986" v="21763" actId="478"/>
          <ac:spMkLst>
            <pc:docMk/>
            <pc:sldMk cId="489249219" sldId="464"/>
            <ac:spMk id="17" creationId="{908E6336-850A-C3A5-8A86-E1729772F7A5}"/>
          </ac:spMkLst>
        </pc:spChg>
        <pc:spChg chg="del">
          <ac:chgData name="Andrew Mason" userId="0ce90933-856e-4c15-bb61-60dbf605a9cb" providerId="ADAL" clId="{00048658-DC2B-42B0-8D02-679A1DE5668B}" dt="2023-10-23T11:57:46.198" v="21762" actId="478"/>
          <ac:spMkLst>
            <pc:docMk/>
            <pc:sldMk cId="489249219" sldId="464"/>
            <ac:spMk id="18" creationId="{D78CBD86-3702-1889-D678-B067EA439A5B}"/>
          </ac:spMkLst>
        </pc:spChg>
        <pc:spChg chg="del">
          <ac:chgData name="Andrew Mason" userId="0ce90933-856e-4c15-bb61-60dbf605a9cb" providerId="ADAL" clId="{00048658-DC2B-42B0-8D02-679A1DE5668B}" dt="2023-10-23T11:57:46.198" v="21762" actId="478"/>
          <ac:spMkLst>
            <pc:docMk/>
            <pc:sldMk cId="489249219" sldId="464"/>
            <ac:spMk id="19" creationId="{32719960-19B2-EFAB-4668-633CFD83FCB2}"/>
          </ac:spMkLst>
        </pc:spChg>
        <pc:spChg chg="del">
          <ac:chgData name="Andrew Mason" userId="0ce90933-856e-4c15-bb61-60dbf605a9cb" providerId="ADAL" clId="{00048658-DC2B-42B0-8D02-679A1DE5668B}" dt="2023-10-23T11:57:52.986" v="21763" actId="478"/>
          <ac:spMkLst>
            <pc:docMk/>
            <pc:sldMk cId="489249219" sldId="464"/>
            <ac:spMk id="20" creationId="{7C3F62B0-DF08-34FA-CDF7-58829F2C2D78}"/>
          </ac:spMkLst>
        </pc:spChg>
        <pc:spChg chg="del">
          <ac:chgData name="Andrew Mason" userId="0ce90933-856e-4c15-bb61-60dbf605a9cb" providerId="ADAL" clId="{00048658-DC2B-42B0-8D02-679A1DE5668B}" dt="2023-10-23T11:57:52.986" v="21763" actId="478"/>
          <ac:spMkLst>
            <pc:docMk/>
            <pc:sldMk cId="489249219" sldId="464"/>
            <ac:spMk id="21" creationId="{F43A996D-4678-950F-177A-773A408F4E58}"/>
          </ac:spMkLst>
        </pc:spChg>
        <pc:spChg chg="del">
          <ac:chgData name="Andrew Mason" userId="0ce90933-856e-4c15-bb61-60dbf605a9cb" providerId="ADAL" clId="{00048658-DC2B-42B0-8D02-679A1DE5668B}" dt="2023-10-23T11:57:46.198" v="21762" actId="478"/>
          <ac:spMkLst>
            <pc:docMk/>
            <pc:sldMk cId="489249219" sldId="464"/>
            <ac:spMk id="22" creationId="{29861056-73C8-837B-3E7B-18B376C2B124}"/>
          </ac:spMkLst>
        </pc:spChg>
        <pc:spChg chg="del">
          <ac:chgData name="Andrew Mason" userId="0ce90933-856e-4c15-bb61-60dbf605a9cb" providerId="ADAL" clId="{00048658-DC2B-42B0-8D02-679A1DE5668B}" dt="2023-10-23T11:57:46.198" v="21762" actId="478"/>
          <ac:spMkLst>
            <pc:docMk/>
            <pc:sldMk cId="489249219" sldId="464"/>
            <ac:spMk id="23" creationId="{D1100632-582B-C660-A6CB-283CE77D58A2}"/>
          </ac:spMkLst>
        </pc:spChg>
        <pc:spChg chg="del">
          <ac:chgData name="Andrew Mason" userId="0ce90933-856e-4c15-bb61-60dbf605a9cb" providerId="ADAL" clId="{00048658-DC2B-42B0-8D02-679A1DE5668B}" dt="2023-10-23T11:57:52.986" v="21763" actId="478"/>
          <ac:spMkLst>
            <pc:docMk/>
            <pc:sldMk cId="489249219" sldId="464"/>
            <ac:spMk id="24" creationId="{E280AFB0-3900-73F4-ED12-FAD168921034}"/>
          </ac:spMkLst>
        </pc:spChg>
        <pc:spChg chg="del">
          <ac:chgData name="Andrew Mason" userId="0ce90933-856e-4c15-bb61-60dbf605a9cb" providerId="ADAL" clId="{00048658-DC2B-42B0-8D02-679A1DE5668B}" dt="2023-10-23T11:57:52.986" v="21763" actId="478"/>
          <ac:spMkLst>
            <pc:docMk/>
            <pc:sldMk cId="489249219" sldId="464"/>
            <ac:spMk id="25" creationId="{7960C75D-09E3-9A96-D15C-9D1A293EF34A}"/>
          </ac:spMkLst>
        </pc:spChg>
        <pc:spChg chg="del">
          <ac:chgData name="Andrew Mason" userId="0ce90933-856e-4c15-bb61-60dbf605a9cb" providerId="ADAL" clId="{00048658-DC2B-42B0-8D02-679A1DE5668B}" dt="2023-10-23T11:57:46.198" v="21762" actId="478"/>
          <ac:spMkLst>
            <pc:docMk/>
            <pc:sldMk cId="489249219" sldId="464"/>
            <ac:spMk id="28" creationId="{56A06AE6-193E-0E0F-20E6-3E0879216A66}"/>
          </ac:spMkLst>
        </pc:spChg>
        <pc:spChg chg="del">
          <ac:chgData name="Andrew Mason" userId="0ce90933-856e-4c15-bb61-60dbf605a9cb" providerId="ADAL" clId="{00048658-DC2B-42B0-8D02-679A1DE5668B}" dt="2023-10-23T11:57:46.198" v="21762" actId="478"/>
          <ac:spMkLst>
            <pc:docMk/>
            <pc:sldMk cId="489249219" sldId="464"/>
            <ac:spMk id="29" creationId="{20321176-E410-413A-A362-839D8F72758A}"/>
          </ac:spMkLst>
        </pc:spChg>
        <pc:picChg chg="del">
          <ac:chgData name="Andrew Mason" userId="0ce90933-856e-4c15-bb61-60dbf605a9cb" providerId="ADAL" clId="{00048658-DC2B-42B0-8D02-679A1DE5668B}" dt="2023-10-23T11:57:46.198" v="21762" actId="478"/>
          <ac:picMkLst>
            <pc:docMk/>
            <pc:sldMk cId="489249219" sldId="464"/>
            <ac:picMk id="8" creationId="{F23D5804-1197-9364-3089-C26CD9EC061D}"/>
          </ac:picMkLst>
        </pc:picChg>
        <pc:picChg chg="del">
          <ac:chgData name="Andrew Mason" userId="0ce90933-856e-4c15-bb61-60dbf605a9cb" providerId="ADAL" clId="{00048658-DC2B-42B0-8D02-679A1DE5668B}" dt="2023-10-23T11:57:46.198" v="21762" actId="478"/>
          <ac:picMkLst>
            <pc:docMk/>
            <pc:sldMk cId="489249219" sldId="464"/>
            <ac:picMk id="9218" creationId="{6DBDDB4A-5F1F-DEDA-51A7-28421991D0E1}"/>
          </ac:picMkLst>
        </pc:picChg>
      </pc:sldChg>
      <pc:sldChg chg="addSp delSp modSp add mod delAnim modAnim">
        <pc:chgData name="Andrew Mason" userId="0ce90933-856e-4c15-bb61-60dbf605a9cb" providerId="ADAL" clId="{00048658-DC2B-42B0-8D02-679A1DE5668B}" dt="2023-10-23T12:00:34.832" v="21901" actId="1076"/>
        <pc:sldMkLst>
          <pc:docMk/>
          <pc:sldMk cId="2883520231" sldId="464"/>
        </pc:sldMkLst>
        <pc:spChg chg="mod">
          <ac:chgData name="Andrew Mason" userId="0ce90933-856e-4c15-bb61-60dbf605a9cb" providerId="ADAL" clId="{00048658-DC2B-42B0-8D02-679A1DE5668B}" dt="2023-10-23T12:00:30.784" v="21900" actId="20577"/>
          <ac:spMkLst>
            <pc:docMk/>
            <pc:sldMk cId="2883520231" sldId="464"/>
            <ac:spMk id="6" creationId="{74F0FCC5-A8FA-C8FB-844E-C5F8C5898B14}"/>
          </ac:spMkLst>
        </pc:spChg>
        <pc:spChg chg="del">
          <ac:chgData name="Andrew Mason" userId="0ce90933-856e-4c15-bb61-60dbf605a9cb" providerId="ADAL" clId="{00048658-DC2B-42B0-8D02-679A1DE5668B}" dt="2023-10-23T11:58:17.239" v="21767" actId="478"/>
          <ac:spMkLst>
            <pc:docMk/>
            <pc:sldMk cId="2883520231" sldId="464"/>
            <ac:spMk id="10" creationId="{04BE0043-FCCA-77EF-5D5D-EA432CA875F9}"/>
          </ac:spMkLst>
        </pc:spChg>
        <pc:picChg chg="del">
          <ac:chgData name="Andrew Mason" userId="0ce90933-856e-4c15-bb61-60dbf605a9cb" providerId="ADAL" clId="{00048658-DC2B-42B0-8D02-679A1DE5668B}" dt="2023-10-23T11:58:16.458" v="21766" actId="478"/>
          <ac:picMkLst>
            <pc:docMk/>
            <pc:sldMk cId="2883520231" sldId="464"/>
            <ac:picMk id="7170" creationId="{26CF5034-3861-CF72-1D7F-B99DC43DF72C}"/>
          </ac:picMkLst>
        </pc:picChg>
        <pc:picChg chg="del">
          <ac:chgData name="Andrew Mason" userId="0ce90933-856e-4c15-bb61-60dbf605a9cb" providerId="ADAL" clId="{00048658-DC2B-42B0-8D02-679A1DE5668B}" dt="2023-10-23T11:58:17.734" v="21768" actId="478"/>
          <ac:picMkLst>
            <pc:docMk/>
            <pc:sldMk cId="2883520231" sldId="464"/>
            <ac:picMk id="7172" creationId="{FF4CBACC-2578-E65E-6CB3-9C450493CBE2}"/>
          </ac:picMkLst>
        </pc:picChg>
        <pc:picChg chg="add mod">
          <ac:chgData name="Andrew Mason" userId="0ce90933-856e-4c15-bb61-60dbf605a9cb" providerId="ADAL" clId="{00048658-DC2B-42B0-8D02-679A1DE5668B}" dt="2023-10-23T12:00:34.832" v="21901" actId="1076"/>
          <ac:picMkLst>
            <pc:docMk/>
            <pc:sldMk cId="2883520231" sldId="464"/>
            <ac:picMk id="12290" creationId="{2E7B1CDF-5EC9-61C5-B9A6-CDB4C3534818}"/>
          </ac:picMkLst>
        </pc:picChg>
      </pc:sldChg>
      <pc:sldChg chg="addSp delSp modSp add mod modAnim">
        <pc:chgData name="Andrew Mason" userId="0ce90933-856e-4c15-bb61-60dbf605a9cb" providerId="ADAL" clId="{00048658-DC2B-42B0-8D02-679A1DE5668B}" dt="2023-10-23T12:10:14.157" v="22141"/>
        <pc:sldMkLst>
          <pc:docMk/>
          <pc:sldMk cId="3916374700" sldId="465"/>
        </pc:sldMkLst>
        <pc:spChg chg="add mod">
          <ac:chgData name="Andrew Mason" userId="0ce90933-856e-4c15-bb61-60dbf605a9cb" providerId="ADAL" clId="{00048658-DC2B-42B0-8D02-679A1DE5668B}" dt="2023-10-23T12:10:11.154" v="22140" actId="1076"/>
          <ac:spMkLst>
            <pc:docMk/>
            <pc:sldMk cId="3916374700" sldId="465"/>
            <ac:spMk id="11" creationId="{F949F321-FC48-FCA7-A0D2-628E6727E0BF}"/>
          </ac:spMkLst>
        </pc:spChg>
        <pc:spChg chg="del">
          <ac:chgData name="Andrew Mason" userId="0ce90933-856e-4c15-bb61-60dbf605a9cb" providerId="ADAL" clId="{00048658-DC2B-42B0-8D02-679A1DE5668B}" dt="2023-10-23T12:07:45.442" v="22098" actId="478"/>
          <ac:spMkLst>
            <pc:docMk/>
            <pc:sldMk cId="3916374700" sldId="465"/>
            <ac:spMk id="13" creationId="{2338EE2D-1E84-45BB-1C4C-84D0CF7D4DD0}"/>
          </ac:spMkLst>
        </pc:spChg>
        <pc:picChg chg="add mod">
          <ac:chgData name="Andrew Mason" userId="0ce90933-856e-4c15-bb61-60dbf605a9cb" providerId="ADAL" clId="{00048658-DC2B-42B0-8D02-679A1DE5668B}" dt="2023-10-23T12:09:03.965" v="22115" actId="1076"/>
          <ac:picMkLst>
            <pc:docMk/>
            <pc:sldMk cId="3916374700" sldId="465"/>
            <ac:picMk id="6" creationId="{AAB02FAD-3E2C-2487-E158-88BAD03BE013}"/>
          </ac:picMkLst>
        </pc:picChg>
        <pc:picChg chg="del">
          <ac:chgData name="Andrew Mason" userId="0ce90933-856e-4c15-bb61-60dbf605a9cb" providerId="ADAL" clId="{00048658-DC2B-42B0-8D02-679A1DE5668B}" dt="2023-10-23T12:07:39.221" v="22094" actId="478"/>
          <ac:picMkLst>
            <pc:docMk/>
            <pc:sldMk cId="3916374700" sldId="465"/>
            <ac:picMk id="8" creationId="{8665CEE2-5C0F-B6D5-B346-3855A0F12F9F}"/>
          </ac:picMkLst>
        </pc:picChg>
        <pc:picChg chg="del">
          <ac:chgData name="Andrew Mason" userId="0ce90933-856e-4c15-bb61-60dbf605a9cb" providerId="ADAL" clId="{00048658-DC2B-42B0-8D02-679A1DE5668B}" dt="2023-10-23T12:07:39.221" v="22094" actId="478"/>
          <ac:picMkLst>
            <pc:docMk/>
            <pc:sldMk cId="3916374700" sldId="465"/>
            <ac:picMk id="10" creationId="{7FC29FE2-FBFF-3F28-CE02-455074D937FA}"/>
          </ac:picMkLst>
        </pc:picChg>
        <pc:picChg chg="del">
          <ac:chgData name="Andrew Mason" userId="0ce90933-856e-4c15-bb61-60dbf605a9cb" providerId="ADAL" clId="{00048658-DC2B-42B0-8D02-679A1DE5668B}" dt="2023-10-23T12:07:39.221" v="22094" actId="478"/>
          <ac:picMkLst>
            <pc:docMk/>
            <pc:sldMk cId="3916374700" sldId="465"/>
            <ac:picMk id="14338" creationId="{32311394-38F1-147D-B425-F89B85C62B0B}"/>
          </ac:picMkLst>
        </pc:picChg>
        <pc:picChg chg="mod">
          <ac:chgData name="Andrew Mason" userId="0ce90933-856e-4c15-bb61-60dbf605a9cb" providerId="ADAL" clId="{00048658-DC2B-42B0-8D02-679A1DE5668B}" dt="2023-10-23T12:08:16.460" v="22104" actId="1076"/>
          <ac:picMkLst>
            <pc:docMk/>
            <pc:sldMk cId="3916374700" sldId="465"/>
            <ac:picMk id="14340" creationId="{8AB7CC5D-DD42-63AD-BBCA-2DBA5F95A753}"/>
          </ac:picMkLst>
        </pc:picChg>
        <pc:picChg chg="add mod">
          <ac:chgData name="Andrew Mason" userId="0ce90933-856e-4c15-bb61-60dbf605a9cb" providerId="ADAL" clId="{00048658-DC2B-42B0-8D02-679A1DE5668B}" dt="2023-10-23T12:08:21.786" v="22107" actId="1076"/>
          <ac:picMkLst>
            <pc:docMk/>
            <pc:sldMk cId="3916374700" sldId="465"/>
            <ac:picMk id="15362" creationId="{45FBC7D5-3AF1-9BA7-A398-B54D1F68195D}"/>
          </ac:picMkLst>
        </pc:picChg>
        <pc:picChg chg="add mod">
          <ac:chgData name="Andrew Mason" userId="0ce90933-856e-4c15-bb61-60dbf605a9cb" providerId="ADAL" clId="{00048658-DC2B-42B0-8D02-679A1DE5668B}" dt="2023-10-23T12:08:37.851" v="22112" actId="1076"/>
          <ac:picMkLst>
            <pc:docMk/>
            <pc:sldMk cId="3916374700" sldId="465"/>
            <ac:picMk id="15364" creationId="{F77293AE-AE0E-EFCE-A856-2E0D7BFF1D44}"/>
          </ac:picMkLst>
        </pc:picChg>
        <pc:cxnChg chg="del">
          <ac:chgData name="Andrew Mason" userId="0ce90933-856e-4c15-bb61-60dbf605a9cb" providerId="ADAL" clId="{00048658-DC2B-42B0-8D02-679A1DE5668B}" dt="2023-10-23T12:07:39.221" v="22094" actId="478"/>
          <ac:cxnSpMkLst>
            <pc:docMk/>
            <pc:sldMk cId="3916374700" sldId="465"/>
            <ac:cxnSpMk id="12" creationId="{49B4C2FA-0CF3-2840-9E2A-D516B844E000}"/>
          </ac:cxnSpMkLst>
        </pc:cxnChg>
      </pc:sldChg>
      <pc:sldChg chg="addSp delSp modSp add modAnim">
        <pc:chgData name="Andrew Mason" userId="0ce90933-856e-4c15-bb61-60dbf605a9cb" providerId="ADAL" clId="{00048658-DC2B-42B0-8D02-679A1DE5668B}" dt="2023-10-23T12:11:32.295" v="22157" actId="20577"/>
        <pc:sldMkLst>
          <pc:docMk/>
          <pc:sldMk cId="1540667674" sldId="466"/>
        </pc:sldMkLst>
        <pc:spChg chg="add mod">
          <ac:chgData name="Andrew Mason" userId="0ce90933-856e-4c15-bb61-60dbf605a9cb" providerId="ADAL" clId="{00048658-DC2B-42B0-8D02-679A1DE5668B}" dt="2023-10-23T12:11:32.295" v="22157" actId="20577"/>
          <ac:spMkLst>
            <pc:docMk/>
            <pc:sldMk cId="1540667674" sldId="466"/>
            <ac:spMk id="4" creationId="{5F5E2966-5591-D22F-981C-755203CD0F23}"/>
          </ac:spMkLst>
        </pc:spChg>
        <pc:picChg chg="del">
          <ac:chgData name="Andrew Mason" userId="0ce90933-856e-4c15-bb61-60dbf605a9cb" providerId="ADAL" clId="{00048658-DC2B-42B0-8D02-679A1DE5668B}" dt="2023-10-23T12:10:21.787" v="22142" actId="478"/>
          <ac:picMkLst>
            <pc:docMk/>
            <pc:sldMk cId="1540667674" sldId="466"/>
            <ac:picMk id="15362" creationId="{45FBC7D5-3AF1-9BA7-A398-B54D1F68195D}"/>
          </ac:picMkLst>
        </pc:picChg>
        <pc:picChg chg="del">
          <ac:chgData name="Andrew Mason" userId="0ce90933-856e-4c15-bb61-60dbf605a9cb" providerId="ADAL" clId="{00048658-DC2B-42B0-8D02-679A1DE5668B}" dt="2023-10-23T12:10:22.534" v="22143" actId="478"/>
          <ac:picMkLst>
            <pc:docMk/>
            <pc:sldMk cId="1540667674" sldId="466"/>
            <ac:picMk id="15364" creationId="{F77293AE-AE0E-EFCE-A856-2E0D7BFF1D44}"/>
          </ac:picMkLst>
        </pc:picChg>
        <pc:picChg chg="add mod">
          <ac:chgData name="Andrew Mason" userId="0ce90933-856e-4c15-bb61-60dbf605a9cb" providerId="ADAL" clId="{00048658-DC2B-42B0-8D02-679A1DE5668B}" dt="2023-10-23T12:11:07.494" v="22148" actId="1076"/>
          <ac:picMkLst>
            <pc:docMk/>
            <pc:sldMk cId="1540667674" sldId="466"/>
            <ac:picMk id="16386" creationId="{C3D4831E-868E-B221-E68D-D69B9C53F46E}"/>
          </ac:picMkLst>
        </pc:picChg>
        <pc:picChg chg="add mod">
          <ac:chgData name="Andrew Mason" userId="0ce90933-856e-4c15-bb61-60dbf605a9cb" providerId="ADAL" clId="{00048658-DC2B-42B0-8D02-679A1DE5668B}" dt="2023-10-23T12:11:20.582" v="22153" actId="1076"/>
          <ac:picMkLst>
            <pc:docMk/>
            <pc:sldMk cId="1540667674" sldId="466"/>
            <ac:picMk id="16388" creationId="{9C7019C3-FFF1-F920-DCD1-B4D41E107DF1}"/>
          </ac:picMkLst>
        </pc:picChg>
      </pc:sldChg>
      <pc:sldChg chg="addSp delSp modSp add mod delAnim modAnim">
        <pc:chgData name="Andrew Mason" userId="0ce90933-856e-4c15-bb61-60dbf605a9cb" providerId="ADAL" clId="{00048658-DC2B-42B0-8D02-679A1DE5668B}" dt="2023-10-23T12:15:32.787" v="22237" actId="1035"/>
        <pc:sldMkLst>
          <pc:docMk/>
          <pc:sldMk cId="2881481184" sldId="467"/>
        </pc:sldMkLst>
        <pc:spChg chg="del">
          <ac:chgData name="Andrew Mason" userId="0ce90933-856e-4c15-bb61-60dbf605a9cb" providerId="ADAL" clId="{00048658-DC2B-42B0-8D02-679A1DE5668B}" dt="2023-10-23T12:11:41.957" v="22161" actId="478"/>
          <ac:spMkLst>
            <pc:docMk/>
            <pc:sldMk cId="2881481184" sldId="467"/>
            <ac:spMk id="4" creationId="{5F5E2966-5591-D22F-981C-755203CD0F23}"/>
          </ac:spMkLst>
        </pc:spChg>
        <pc:spChg chg="mod">
          <ac:chgData name="Andrew Mason" userId="0ce90933-856e-4c15-bb61-60dbf605a9cb" providerId="ADAL" clId="{00048658-DC2B-42B0-8D02-679A1DE5668B}" dt="2023-10-23T12:15:26.026" v="22224" actId="20577"/>
          <ac:spMkLst>
            <pc:docMk/>
            <pc:sldMk cId="2881481184" sldId="467"/>
            <ac:spMk id="9" creationId="{18B55656-6FEB-CB39-82CE-E10654FA1C7F}"/>
          </ac:spMkLst>
        </pc:spChg>
        <pc:picChg chg="add del mod">
          <ac:chgData name="Andrew Mason" userId="0ce90933-856e-4c15-bb61-60dbf605a9cb" providerId="ADAL" clId="{00048658-DC2B-42B0-8D02-679A1DE5668B}" dt="2023-10-23T12:13:29.829" v="22165" actId="478"/>
          <ac:picMkLst>
            <pc:docMk/>
            <pc:sldMk cId="2881481184" sldId="467"/>
            <ac:picMk id="10" creationId="{4AC90CBE-915B-04CF-D805-4D6CB2FB47DD}"/>
          </ac:picMkLst>
        </pc:picChg>
        <pc:picChg chg="add mod">
          <ac:chgData name="Andrew Mason" userId="0ce90933-856e-4c15-bb61-60dbf605a9cb" providerId="ADAL" clId="{00048658-DC2B-42B0-8D02-679A1DE5668B}" dt="2023-10-23T12:15:32.787" v="22237" actId="1035"/>
          <ac:picMkLst>
            <pc:docMk/>
            <pc:sldMk cId="2881481184" sldId="467"/>
            <ac:picMk id="12" creationId="{993BB5B6-31CB-7994-D152-EEFE22633BF5}"/>
          </ac:picMkLst>
        </pc:picChg>
        <pc:picChg chg="add mod">
          <ac:chgData name="Andrew Mason" userId="0ce90933-856e-4c15-bb61-60dbf605a9cb" providerId="ADAL" clId="{00048658-DC2B-42B0-8D02-679A1DE5668B}" dt="2023-10-23T12:15:32.787" v="22237" actId="1035"/>
          <ac:picMkLst>
            <pc:docMk/>
            <pc:sldMk cId="2881481184" sldId="467"/>
            <ac:picMk id="14" creationId="{096A03A6-B469-B090-057E-0B4DBC0AA346}"/>
          </ac:picMkLst>
        </pc:picChg>
        <pc:picChg chg="del">
          <ac:chgData name="Andrew Mason" userId="0ce90933-856e-4c15-bb61-60dbf605a9cb" providerId="ADAL" clId="{00048658-DC2B-42B0-8D02-679A1DE5668B}" dt="2023-10-23T12:11:40.176" v="22159" actId="478"/>
          <ac:picMkLst>
            <pc:docMk/>
            <pc:sldMk cId="2881481184" sldId="467"/>
            <ac:picMk id="16386" creationId="{C3D4831E-868E-B221-E68D-D69B9C53F46E}"/>
          </ac:picMkLst>
        </pc:picChg>
        <pc:picChg chg="del">
          <ac:chgData name="Andrew Mason" userId="0ce90933-856e-4c15-bb61-60dbf605a9cb" providerId="ADAL" clId="{00048658-DC2B-42B0-8D02-679A1DE5668B}" dt="2023-10-23T12:11:40.742" v="22160" actId="478"/>
          <ac:picMkLst>
            <pc:docMk/>
            <pc:sldMk cId="2881481184" sldId="467"/>
            <ac:picMk id="16388" creationId="{9C7019C3-FFF1-F920-DCD1-B4D41E107DF1}"/>
          </ac:picMkLst>
        </pc:picChg>
      </pc:sldChg>
      <pc:sldChg chg="addSp delSp modSp add mod">
        <pc:chgData name="Andrew Mason" userId="0ce90933-856e-4c15-bb61-60dbf605a9cb" providerId="ADAL" clId="{00048658-DC2B-42B0-8D02-679A1DE5668B}" dt="2023-10-23T12:19:41.284" v="22830" actId="1076"/>
        <pc:sldMkLst>
          <pc:docMk/>
          <pc:sldMk cId="2974106818" sldId="468"/>
        </pc:sldMkLst>
        <pc:spChg chg="mod">
          <ac:chgData name="Andrew Mason" userId="0ce90933-856e-4c15-bb61-60dbf605a9cb" providerId="ADAL" clId="{00048658-DC2B-42B0-8D02-679A1DE5668B}" dt="2023-10-23T12:19:38.695" v="22829" actId="20577"/>
          <ac:spMkLst>
            <pc:docMk/>
            <pc:sldMk cId="2974106818" sldId="468"/>
            <ac:spMk id="9" creationId="{18B55656-6FEB-CB39-82CE-E10654FA1C7F}"/>
          </ac:spMkLst>
        </pc:spChg>
        <pc:picChg chg="add mod">
          <ac:chgData name="Andrew Mason" userId="0ce90933-856e-4c15-bb61-60dbf605a9cb" providerId="ADAL" clId="{00048658-DC2B-42B0-8D02-679A1DE5668B}" dt="2023-10-23T12:19:41.284" v="22830" actId="1076"/>
          <ac:picMkLst>
            <pc:docMk/>
            <pc:sldMk cId="2974106818" sldId="468"/>
            <ac:picMk id="8" creationId="{84E23936-3BE6-5AD0-262E-1074AA44ABDC}"/>
          </ac:picMkLst>
        </pc:picChg>
        <pc:picChg chg="del">
          <ac:chgData name="Andrew Mason" userId="0ce90933-856e-4c15-bb61-60dbf605a9cb" providerId="ADAL" clId="{00048658-DC2B-42B0-8D02-679A1DE5668B}" dt="2023-10-23T12:18:49.169" v="22733" actId="478"/>
          <ac:picMkLst>
            <pc:docMk/>
            <pc:sldMk cId="2974106818" sldId="468"/>
            <ac:picMk id="12" creationId="{993BB5B6-31CB-7994-D152-EEFE22633BF5}"/>
          </ac:picMkLst>
        </pc:picChg>
        <pc:picChg chg="del">
          <ac:chgData name="Andrew Mason" userId="0ce90933-856e-4c15-bb61-60dbf605a9cb" providerId="ADAL" clId="{00048658-DC2B-42B0-8D02-679A1DE5668B}" dt="2023-10-23T12:18:50.725" v="22734" actId="478"/>
          <ac:picMkLst>
            <pc:docMk/>
            <pc:sldMk cId="2974106818" sldId="468"/>
            <ac:picMk id="14" creationId="{096A03A6-B469-B090-057E-0B4DBC0AA346}"/>
          </ac:picMkLst>
        </pc:picChg>
      </pc:sldChg>
    </pc:docChg>
  </pc:docChgLst>
  <pc:docChgLst>
    <pc:chgData name="Andrew Mason" userId="0ce90933-856e-4c15-bb61-60dbf605a9cb" providerId="ADAL" clId="{2EDF4243-3A75-4816-BD4A-5557E78A4EC6}"/>
    <pc:docChg chg="undo custSel addSld delSld modSld sldOrd">
      <pc:chgData name="Andrew Mason" userId="0ce90933-856e-4c15-bb61-60dbf605a9cb" providerId="ADAL" clId="{2EDF4243-3A75-4816-BD4A-5557E78A4EC6}" dt="2023-10-08T20:37:32.661" v="32556" actId="962"/>
      <pc:docMkLst>
        <pc:docMk/>
      </pc:docMkLst>
      <pc:sldChg chg="modSp mod ord">
        <pc:chgData name="Andrew Mason" userId="0ce90933-856e-4c15-bb61-60dbf605a9cb" providerId="ADAL" clId="{2EDF4243-3A75-4816-BD4A-5557E78A4EC6}" dt="2023-10-07T20:21:01.574" v="1580" actId="1035"/>
        <pc:sldMkLst>
          <pc:docMk/>
          <pc:sldMk cId="4179597812" sldId="256"/>
        </pc:sldMkLst>
        <pc:spChg chg="mod">
          <ac:chgData name="Andrew Mason" userId="0ce90933-856e-4c15-bb61-60dbf605a9cb" providerId="ADAL" clId="{2EDF4243-3A75-4816-BD4A-5557E78A4EC6}" dt="2023-10-07T20:21:01.574" v="1580" actId="1035"/>
          <ac:spMkLst>
            <pc:docMk/>
            <pc:sldMk cId="4179597812" sldId="256"/>
            <ac:spMk id="2" creationId="{12923ED4-A484-2839-E47F-B7C6AD740297}"/>
          </ac:spMkLst>
        </pc:spChg>
        <pc:spChg chg="mod">
          <ac:chgData name="Andrew Mason" userId="0ce90933-856e-4c15-bb61-60dbf605a9cb" providerId="ADAL" clId="{2EDF4243-3A75-4816-BD4A-5557E78A4EC6}" dt="2023-10-07T19:38:10.049" v="28" actId="14100"/>
          <ac:spMkLst>
            <pc:docMk/>
            <pc:sldMk cId="4179597812" sldId="256"/>
            <ac:spMk id="6" creationId="{68403430-AC55-6C33-35C2-6680678EA088}"/>
          </ac:spMkLst>
        </pc:spChg>
      </pc:sldChg>
      <pc:sldChg chg="addSp delSp modSp mod ord modAnim">
        <pc:chgData name="Andrew Mason" userId="0ce90933-856e-4c15-bb61-60dbf605a9cb" providerId="ADAL" clId="{2EDF4243-3A75-4816-BD4A-5557E78A4EC6}" dt="2023-10-08T02:36:03.459" v="16842" actId="1076"/>
        <pc:sldMkLst>
          <pc:docMk/>
          <pc:sldMk cId="3570702604" sldId="257"/>
        </pc:sldMkLst>
        <pc:spChg chg="mod">
          <ac:chgData name="Andrew Mason" userId="0ce90933-856e-4c15-bb61-60dbf605a9cb" providerId="ADAL" clId="{2EDF4243-3A75-4816-BD4A-5557E78A4EC6}" dt="2023-10-07T20:50:34.327" v="2698" actId="20577"/>
          <ac:spMkLst>
            <pc:docMk/>
            <pc:sldMk cId="3570702604" sldId="257"/>
            <ac:spMk id="2" creationId="{D84ACF6D-C527-335A-803E-9BFBFE9953EE}"/>
          </ac:spMkLst>
        </pc:spChg>
        <pc:spChg chg="mod">
          <ac:chgData name="Andrew Mason" userId="0ce90933-856e-4c15-bb61-60dbf605a9cb" providerId="ADAL" clId="{2EDF4243-3A75-4816-BD4A-5557E78A4EC6}" dt="2023-10-07T20:53:46.038" v="2897" actId="1036"/>
          <ac:spMkLst>
            <pc:docMk/>
            <pc:sldMk cId="3570702604" sldId="257"/>
            <ac:spMk id="3" creationId="{26D2B49F-6400-E47D-39F8-97C668EAA702}"/>
          </ac:spMkLst>
        </pc:spChg>
        <pc:spChg chg="mod">
          <ac:chgData name="Andrew Mason" userId="0ce90933-856e-4c15-bb61-60dbf605a9cb" providerId="ADAL" clId="{2EDF4243-3A75-4816-BD4A-5557E78A4EC6}" dt="2023-10-07T19:49:02.414" v="595" actId="1037"/>
          <ac:spMkLst>
            <pc:docMk/>
            <pc:sldMk cId="3570702604" sldId="257"/>
            <ac:spMk id="4" creationId="{66F5B6BE-069A-C0ED-1488-70E667EECC2A}"/>
          </ac:spMkLst>
        </pc:spChg>
        <pc:spChg chg="mod">
          <ac:chgData name="Andrew Mason" userId="0ce90933-856e-4c15-bb61-60dbf605a9cb" providerId="ADAL" clId="{2EDF4243-3A75-4816-BD4A-5557E78A4EC6}" dt="2023-10-07T19:49:02.414" v="595" actId="1037"/>
          <ac:spMkLst>
            <pc:docMk/>
            <pc:sldMk cId="3570702604" sldId="257"/>
            <ac:spMk id="5" creationId="{74322418-D866-61CA-E54A-DF762A2A4FFF}"/>
          </ac:spMkLst>
        </pc:spChg>
        <pc:spChg chg="mod">
          <ac:chgData name="Andrew Mason" userId="0ce90933-856e-4c15-bb61-60dbf605a9cb" providerId="ADAL" clId="{2EDF4243-3A75-4816-BD4A-5557E78A4EC6}" dt="2023-10-07T19:38:35.170" v="57" actId="14100"/>
          <ac:spMkLst>
            <pc:docMk/>
            <pc:sldMk cId="3570702604" sldId="257"/>
            <ac:spMk id="6" creationId="{4550ADC8-8114-2B75-3590-32A090A32D94}"/>
          </ac:spMkLst>
        </pc:spChg>
        <pc:spChg chg="add mod">
          <ac:chgData name="Andrew Mason" userId="0ce90933-856e-4c15-bb61-60dbf605a9cb" providerId="ADAL" clId="{2EDF4243-3A75-4816-BD4A-5557E78A4EC6}" dt="2023-10-07T21:00:27.666" v="3156" actId="1076"/>
          <ac:spMkLst>
            <pc:docMk/>
            <pc:sldMk cId="3570702604" sldId="257"/>
            <ac:spMk id="11" creationId="{4F77E724-4D81-7E18-9060-8A1C45346DB3}"/>
          </ac:spMkLst>
        </pc:spChg>
        <pc:spChg chg="add mod">
          <ac:chgData name="Andrew Mason" userId="0ce90933-856e-4c15-bb61-60dbf605a9cb" providerId="ADAL" clId="{2EDF4243-3A75-4816-BD4A-5557E78A4EC6}" dt="2023-10-08T02:36:03.459" v="16842" actId="1076"/>
          <ac:spMkLst>
            <pc:docMk/>
            <pc:sldMk cId="3570702604" sldId="257"/>
            <ac:spMk id="13" creationId="{A8B64D7B-237D-4187-35DA-F9F3FC9C0E5B}"/>
          </ac:spMkLst>
        </pc:spChg>
        <pc:picChg chg="add del mod">
          <ac:chgData name="Andrew Mason" userId="0ce90933-856e-4c15-bb61-60dbf605a9cb" providerId="ADAL" clId="{2EDF4243-3A75-4816-BD4A-5557E78A4EC6}" dt="2023-10-07T20:51:10.613" v="2702" actId="478"/>
          <ac:picMkLst>
            <pc:docMk/>
            <pc:sldMk cId="3570702604" sldId="257"/>
            <ac:picMk id="8" creationId="{752A4752-A940-6D6A-6896-FF7BAD85903B}"/>
          </ac:picMkLst>
        </pc:picChg>
        <pc:picChg chg="add mod modCrop">
          <ac:chgData name="Andrew Mason" userId="0ce90933-856e-4c15-bb61-60dbf605a9cb" providerId="ADAL" clId="{2EDF4243-3A75-4816-BD4A-5557E78A4EC6}" dt="2023-10-08T02:35:15.859" v="16833" actId="1076"/>
          <ac:picMkLst>
            <pc:docMk/>
            <pc:sldMk cId="3570702604" sldId="257"/>
            <ac:picMk id="10" creationId="{7351F2FE-AD1B-097A-DBF2-3DE084FA866F}"/>
          </ac:picMkLst>
        </pc:picChg>
        <pc:picChg chg="add del mod">
          <ac:chgData name="Andrew Mason" userId="0ce90933-856e-4c15-bb61-60dbf605a9cb" providerId="ADAL" clId="{2EDF4243-3A75-4816-BD4A-5557E78A4EC6}" dt="2023-10-07T21:04:02.145" v="3443" actId="478"/>
          <ac:picMkLst>
            <pc:docMk/>
            <pc:sldMk cId="3570702604" sldId="257"/>
            <ac:picMk id="12" creationId="{9006F070-7528-7F4F-8260-45ADC675A509}"/>
          </ac:picMkLst>
        </pc:picChg>
        <pc:picChg chg="add del mod">
          <ac:chgData name="Andrew Mason" userId="0ce90933-856e-4c15-bb61-60dbf605a9cb" providerId="ADAL" clId="{2EDF4243-3A75-4816-BD4A-5557E78A4EC6}" dt="2023-10-07T21:04:07.273" v="3444" actId="21"/>
          <ac:picMkLst>
            <pc:docMk/>
            <pc:sldMk cId="3570702604" sldId="257"/>
            <ac:picMk id="2050" creationId="{A78A6D9B-9545-F183-ED43-7185853FED50}"/>
          </ac:picMkLst>
        </pc:picChg>
        <pc:picChg chg="add mod">
          <ac:chgData name="Andrew Mason" userId="0ce90933-856e-4c15-bb61-60dbf605a9cb" providerId="ADAL" clId="{2EDF4243-3A75-4816-BD4A-5557E78A4EC6}" dt="2023-10-07T21:14:29.697" v="4878" actId="732"/>
          <ac:picMkLst>
            <pc:docMk/>
            <pc:sldMk cId="3570702604" sldId="257"/>
            <ac:picMk id="2052" creationId="{59D88D7A-CA78-B80B-AEA8-C382572CB4F1}"/>
          </ac:picMkLst>
        </pc:picChg>
      </pc:sldChg>
      <pc:sldChg chg="del">
        <pc:chgData name="Andrew Mason" userId="0ce90933-856e-4c15-bb61-60dbf605a9cb" providerId="ADAL" clId="{2EDF4243-3A75-4816-BD4A-5557E78A4EC6}" dt="2023-10-07T19:39:03.860" v="66" actId="47"/>
        <pc:sldMkLst>
          <pc:docMk/>
          <pc:sldMk cId="2267945348" sldId="258"/>
        </pc:sldMkLst>
      </pc:sldChg>
      <pc:sldChg chg="del">
        <pc:chgData name="Andrew Mason" userId="0ce90933-856e-4c15-bb61-60dbf605a9cb" providerId="ADAL" clId="{2EDF4243-3A75-4816-BD4A-5557E78A4EC6}" dt="2023-10-07T19:39:03.860" v="66" actId="47"/>
        <pc:sldMkLst>
          <pc:docMk/>
          <pc:sldMk cId="541694727" sldId="259"/>
        </pc:sldMkLst>
      </pc:sldChg>
      <pc:sldChg chg="del">
        <pc:chgData name="Andrew Mason" userId="0ce90933-856e-4c15-bb61-60dbf605a9cb" providerId="ADAL" clId="{2EDF4243-3A75-4816-BD4A-5557E78A4EC6}" dt="2023-10-07T19:39:03.860" v="66" actId="47"/>
        <pc:sldMkLst>
          <pc:docMk/>
          <pc:sldMk cId="1295760179" sldId="260"/>
        </pc:sldMkLst>
      </pc:sldChg>
      <pc:sldChg chg="del">
        <pc:chgData name="Andrew Mason" userId="0ce90933-856e-4c15-bb61-60dbf605a9cb" providerId="ADAL" clId="{2EDF4243-3A75-4816-BD4A-5557E78A4EC6}" dt="2023-10-07T19:39:03.860" v="66" actId="47"/>
        <pc:sldMkLst>
          <pc:docMk/>
          <pc:sldMk cId="2648491343" sldId="261"/>
        </pc:sldMkLst>
      </pc:sldChg>
      <pc:sldChg chg="del">
        <pc:chgData name="Andrew Mason" userId="0ce90933-856e-4c15-bb61-60dbf605a9cb" providerId="ADAL" clId="{2EDF4243-3A75-4816-BD4A-5557E78A4EC6}" dt="2023-10-07T19:39:03.860" v="66" actId="47"/>
        <pc:sldMkLst>
          <pc:docMk/>
          <pc:sldMk cId="2154232470" sldId="262"/>
        </pc:sldMkLst>
      </pc:sldChg>
      <pc:sldChg chg="new del">
        <pc:chgData name="Andrew Mason" userId="0ce90933-856e-4c15-bb61-60dbf605a9cb" providerId="ADAL" clId="{2EDF4243-3A75-4816-BD4A-5557E78A4EC6}" dt="2023-10-07T19:37:43.500" v="1" actId="680"/>
        <pc:sldMkLst>
          <pc:docMk/>
          <pc:sldMk cId="1664265879" sldId="263"/>
        </pc:sldMkLst>
      </pc:sldChg>
      <pc:sldChg chg="modSp add mod ord">
        <pc:chgData name="Andrew Mason" userId="0ce90933-856e-4c15-bb61-60dbf605a9cb" providerId="ADAL" clId="{2EDF4243-3A75-4816-BD4A-5557E78A4EC6}" dt="2023-10-08T01:23:14.060" v="12534" actId="20577"/>
        <pc:sldMkLst>
          <pc:docMk/>
          <pc:sldMk cId="2735271748" sldId="263"/>
        </pc:sldMkLst>
        <pc:spChg chg="mod">
          <ac:chgData name="Andrew Mason" userId="0ce90933-856e-4c15-bb61-60dbf605a9cb" providerId="ADAL" clId="{2EDF4243-3A75-4816-BD4A-5557E78A4EC6}" dt="2023-10-07T20:21:36.602" v="1596" actId="20577"/>
          <ac:spMkLst>
            <pc:docMk/>
            <pc:sldMk cId="2735271748" sldId="263"/>
            <ac:spMk id="2" creationId="{D84ACF6D-C527-335A-803E-9BFBFE9953EE}"/>
          </ac:spMkLst>
        </pc:spChg>
        <pc:spChg chg="mod">
          <ac:chgData name="Andrew Mason" userId="0ce90933-856e-4c15-bb61-60dbf605a9cb" providerId="ADAL" clId="{2EDF4243-3A75-4816-BD4A-5557E78A4EC6}" dt="2023-10-08T01:23:14.060" v="12534" actId="20577"/>
          <ac:spMkLst>
            <pc:docMk/>
            <pc:sldMk cId="2735271748" sldId="263"/>
            <ac:spMk id="3" creationId="{26D2B49F-6400-E47D-39F8-97C668EAA702}"/>
          </ac:spMkLst>
        </pc:spChg>
      </pc:sldChg>
      <pc:sldChg chg="addSp delSp modSp add mod">
        <pc:chgData name="Andrew Mason" userId="0ce90933-856e-4c15-bb61-60dbf605a9cb" providerId="ADAL" clId="{2EDF4243-3A75-4816-BD4A-5557E78A4EC6}" dt="2023-10-07T19:55:24.031" v="777" actId="478"/>
        <pc:sldMkLst>
          <pc:docMk/>
          <pc:sldMk cId="3731795751" sldId="324"/>
        </pc:sldMkLst>
        <pc:spChg chg="mod">
          <ac:chgData name="Andrew Mason" userId="0ce90933-856e-4c15-bb61-60dbf605a9cb" providerId="ADAL" clId="{2EDF4243-3A75-4816-BD4A-5557E78A4EC6}" dt="2023-10-07T19:54:52.293" v="763" actId="114"/>
          <ac:spMkLst>
            <pc:docMk/>
            <pc:sldMk cId="3731795751" sldId="324"/>
            <ac:spMk id="3" creationId="{177DEC20-B5A2-6FEE-EF4E-9DFABC79D72F}"/>
          </ac:spMkLst>
        </pc:spChg>
        <pc:spChg chg="del">
          <ac:chgData name="Andrew Mason" userId="0ce90933-856e-4c15-bb61-60dbf605a9cb" providerId="ADAL" clId="{2EDF4243-3A75-4816-BD4A-5557E78A4EC6}" dt="2023-10-07T19:55:24.031" v="777" actId="478"/>
          <ac:spMkLst>
            <pc:docMk/>
            <pc:sldMk cId="3731795751" sldId="324"/>
            <ac:spMk id="4" creationId="{70B32132-C171-20AF-20C5-C36EE6680699}"/>
          </ac:spMkLst>
        </pc:spChg>
        <pc:spChg chg="add mod">
          <ac:chgData name="Andrew Mason" userId="0ce90933-856e-4c15-bb61-60dbf605a9cb" providerId="ADAL" clId="{2EDF4243-3A75-4816-BD4A-5557E78A4EC6}" dt="2023-10-07T19:55:03.722" v="764"/>
          <ac:spMkLst>
            <pc:docMk/>
            <pc:sldMk cId="3731795751" sldId="324"/>
            <ac:spMk id="7" creationId="{4324FCD4-C08B-0811-3A74-CFFC83B58EE5}"/>
          </ac:spMkLst>
        </pc:spChg>
        <pc:spChg chg="add mod">
          <ac:chgData name="Andrew Mason" userId="0ce90933-856e-4c15-bb61-60dbf605a9cb" providerId="ADAL" clId="{2EDF4243-3A75-4816-BD4A-5557E78A4EC6}" dt="2023-10-07T19:55:21.305" v="776"/>
          <ac:spMkLst>
            <pc:docMk/>
            <pc:sldMk cId="3731795751" sldId="324"/>
            <ac:spMk id="8" creationId="{6944780A-15D1-CA30-38A0-7AA93B56ADEF}"/>
          </ac:spMkLst>
        </pc:spChg>
        <pc:spChg chg="del">
          <ac:chgData name="Andrew Mason" userId="0ce90933-856e-4c15-bb61-60dbf605a9cb" providerId="ADAL" clId="{2EDF4243-3A75-4816-BD4A-5557E78A4EC6}" dt="2023-10-07T19:55:05.705" v="765" actId="478"/>
          <ac:spMkLst>
            <pc:docMk/>
            <pc:sldMk cId="3731795751" sldId="324"/>
            <ac:spMk id="10" creationId="{6F57A359-54E8-0B00-86A9-8EC6E5794188}"/>
          </ac:spMkLst>
        </pc:spChg>
      </pc:sldChg>
      <pc:sldChg chg="addSp modSp add mod modAnim modNotesTx">
        <pc:chgData name="Andrew Mason" userId="0ce90933-856e-4c15-bb61-60dbf605a9cb" providerId="ADAL" clId="{2EDF4243-3A75-4816-BD4A-5557E78A4EC6}" dt="2023-10-07T19:55:19.579" v="775" actId="1036"/>
        <pc:sldMkLst>
          <pc:docMk/>
          <pc:sldMk cId="1524476387" sldId="325"/>
        </pc:sldMkLst>
        <pc:spChg chg="add mod">
          <ac:chgData name="Andrew Mason" userId="0ce90933-856e-4c15-bb61-60dbf605a9cb" providerId="ADAL" clId="{2EDF4243-3A75-4816-BD4A-5557E78A4EC6}" dt="2023-10-07T19:53:09.539" v="702" actId="2085"/>
          <ac:spMkLst>
            <pc:docMk/>
            <pc:sldMk cId="1524476387" sldId="325"/>
            <ac:spMk id="3" creationId="{8088660C-A752-942F-66CB-7DB9CD608A18}"/>
          </ac:spMkLst>
        </pc:spChg>
        <pc:spChg chg="add mod">
          <ac:chgData name="Andrew Mason" userId="0ce90933-856e-4c15-bb61-60dbf605a9cb" providerId="ADAL" clId="{2EDF4243-3A75-4816-BD4A-5557E78A4EC6}" dt="2023-10-07T19:53:15.073" v="705" actId="14100"/>
          <ac:spMkLst>
            <pc:docMk/>
            <pc:sldMk cId="1524476387" sldId="325"/>
            <ac:spMk id="4" creationId="{81470B82-476D-0F64-7005-0256190CC6E6}"/>
          </ac:spMkLst>
        </pc:spChg>
        <pc:spChg chg="add mod">
          <ac:chgData name="Andrew Mason" userId="0ce90933-856e-4c15-bb61-60dbf605a9cb" providerId="ADAL" clId="{2EDF4243-3A75-4816-BD4A-5557E78A4EC6}" dt="2023-10-07T19:53:22.497" v="709" actId="14100"/>
          <ac:spMkLst>
            <pc:docMk/>
            <pc:sldMk cId="1524476387" sldId="325"/>
            <ac:spMk id="5" creationId="{D97F0B5D-9897-44DB-BD3A-0B96013D3122}"/>
          </ac:spMkLst>
        </pc:spChg>
        <pc:spChg chg="add mod">
          <ac:chgData name="Andrew Mason" userId="0ce90933-856e-4c15-bb61-60dbf605a9cb" providerId="ADAL" clId="{2EDF4243-3A75-4816-BD4A-5557E78A4EC6}" dt="2023-10-07T19:53:27.987" v="712" actId="14100"/>
          <ac:spMkLst>
            <pc:docMk/>
            <pc:sldMk cId="1524476387" sldId="325"/>
            <ac:spMk id="7" creationId="{E8E70526-D6F7-7B41-3CD0-C0878E0AAB64}"/>
          </ac:spMkLst>
        </pc:spChg>
        <pc:spChg chg="add mod">
          <ac:chgData name="Andrew Mason" userId="0ce90933-856e-4c15-bb61-60dbf605a9cb" providerId="ADAL" clId="{2EDF4243-3A75-4816-BD4A-5557E78A4EC6}" dt="2023-10-07T19:53:33.345" v="715" actId="14100"/>
          <ac:spMkLst>
            <pc:docMk/>
            <pc:sldMk cId="1524476387" sldId="325"/>
            <ac:spMk id="8" creationId="{F32A6556-8585-62BA-3A3A-8B69C5AA1201}"/>
          </ac:spMkLst>
        </pc:spChg>
        <pc:spChg chg="add mod">
          <ac:chgData name="Andrew Mason" userId="0ce90933-856e-4c15-bb61-60dbf605a9cb" providerId="ADAL" clId="{2EDF4243-3A75-4816-BD4A-5557E78A4EC6}" dt="2023-10-07T19:55:07.714" v="766"/>
          <ac:spMkLst>
            <pc:docMk/>
            <pc:sldMk cId="1524476387" sldId="325"/>
            <ac:spMk id="9" creationId="{26DFD8F9-8CFA-4D6D-1C61-A3EF767E748F}"/>
          </ac:spMkLst>
        </pc:spChg>
        <pc:spChg chg="add mod">
          <ac:chgData name="Andrew Mason" userId="0ce90933-856e-4c15-bb61-60dbf605a9cb" providerId="ADAL" clId="{2EDF4243-3A75-4816-BD4A-5557E78A4EC6}" dt="2023-10-07T19:55:19.579" v="775" actId="1036"/>
          <ac:spMkLst>
            <pc:docMk/>
            <pc:sldMk cId="1524476387" sldId="325"/>
            <ac:spMk id="10" creationId="{10AD3E86-5DAD-5F96-BCAD-A75B6BD02ACC}"/>
          </ac:spMkLst>
        </pc:spChg>
      </pc:sldChg>
      <pc:sldChg chg="add ord">
        <pc:chgData name="Andrew Mason" userId="0ce90933-856e-4c15-bb61-60dbf605a9cb" providerId="ADAL" clId="{2EDF4243-3A75-4816-BD4A-5557E78A4EC6}" dt="2023-10-07T19:39:30.341" v="69"/>
        <pc:sldMkLst>
          <pc:docMk/>
          <pc:sldMk cId="1119090898" sldId="337"/>
        </pc:sldMkLst>
      </pc:sldChg>
      <pc:sldChg chg="addSp delSp modSp add mod">
        <pc:chgData name="Andrew Mason" userId="0ce90933-856e-4c15-bb61-60dbf605a9cb" providerId="ADAL" clId="{2EDF4243-3A75-4816-BD4A-5557E78A4EC6}" dt="2023-10-07T22:18:39.768" v="4896" actId="20577"/>
        <pc:sldMkLst>
          <pc:docMk/>
          <pc:sldMk cId="999645114" sldId="338"/>
        </pc:sldMkLst>
        <pc:spChg chg="mod">
          <ac:chgData name="Andrew Mason" userId="0ce90933-856e-4c15-bb61-60dbf605a9cb" providerId="ADAL" clId="{2EDF4243-3A75-4816-BD4A-5557E78A4EC6}" dt="2023-10-07T19:40:31.632" v="79" actId="20577"/>
          <ac:spMkLst>
            <pc:docMk/>
            <pc:sldMk cId="999645114" sldId="338"/>
            <ac:spMk id="2" creationId="{71E954DF-50E8-CAC0-9277-01E01139134F}"/>
          </ac:spMkLst>
        </pc:spChg>
        <pc:spChg chg="mod">
          <ac:chgData name="Andrew Mason" userId="0ce90933-856e-4c15-bb61-60dbf605a9cb" providerId="ADAL" clId="{2EDF4243-3A75-4816-BD4A-5557E78A4EC6}" dt="2023-10-07T19:42:09.540" v="431" actId="20577"/>
          <ac:spMkLst>
            <pc:docMk/>
            <pc:sldMk cId="999645114" sldId="338"/>
            <ac:spMk id="3" creationId="{20D99DAC-C092-7F70-2632-0CB23B85B88A}"/>
          </ac:spMkLst>
        </pc:spChg>
        <pc:spChg chg="mod">
          <ac:chgData name="Andrew Mason" userId="0ce90933-856e-4c15-bb61-60dbf605a9cb" providerId="ADAL" clId="{2EDF4243-3A75-4816-BD4A-5557E78A4EC6}" dt="2023-10-07T22:18:39.768" v="4896" actId="20577"/>
          <ac:spMkLst>
            <pc:docMk/>
            <pc:sldMk cId="999645114" sldId="338"/>
            <ac:spMk id="4" creationId="{529440F4-833E-02F5-8E87-8968908A4CC8}"/>
          </ac:spMkLst>
        </pc:spChg>
        <pc:spChg chg="mod">
          <ac:chgData name="Andrew Mason" userId="0ce90933-856e-4c15-bb61-60dbf605a9cb" providerId="ADAL" clId="{2EDF4243-3A75-4816-BD4A-5557E78A4EC6}" dt="2023-10-07T19:42:35.991" v="445" actId="1035"/>
          <ac:spMkLst>
            <pc:docMk/>
            <pc:sldMk cId="999645114" sldId="338"/>
            <ac:spMk id="5" creationId="{C8A9738E-7F4D-24E8-923D-BEE6DB01E380}"/>
          </ac:spMkLst>
        </pc:spChg>
        <pc:spChg chg="mod">
          <ac:chgData name="Andrew Mason" userId="0ce90933-856e-4c15-bb61-60dbf605a9cb" providerId="ADAL" clId="{2EDF4243-3A75-4816-BD4A-5557E78A4EC6}" dt="2023-10-07T19:42:45.692" v="447" actId="1076"/>
          <ac:spMkLst>
            <pc:docMk/>
            <pc:sldMk cId="999645114" sldId="338"/>
            <ac:spMk id="6" creationId="{E6806792-0E55-696D-1334-3ED690181EF5}"/>
          </ac:spMkLst>
        </pc:spChg>
        <pc:spChg chg="del">
          <ac:chgData name="Andrew Mason" userId="0ce90933-856e-4c15-bb61-60dbf605a9cb" providerId="ADAL" clId="{2EDF4243-3A75-4816-BD4A-5557E78A4EC6}" dt="2023-10-07T19:42:30.954" v="432" actId="478"/>
          <ac:spMkLst>
            <pc:docMk/>
            <pc:sldMk cId="999645114" sldId="338"/>
            <ac:spMk id="7" creationId="{41C89825-DC06-B2CC-FF50-2C6C0F19BA48}"/>
          </ac:spMkLst>
        </pc:spChg>
        <pc:spChg chg="add mod">
          <ac:chgData name="Andrew Mason" userId="0ce90933-856e-4c15-bb61-60dbf605a9cb" providerId="ADAL" clId="{2EDF4243-3A75-4816-BD4A-5557E78A4EC6}" dt="2023-10-07T19:42:31.197" v="433"/>
          <ac:spMkLst>
            <pc:docMk/>
            <pc:sldMk cId="999645114" sldId="338"/>
            <ac:spMk id="8" creationId="{59255124-A243-80FB-62E4-8F7EEAA03ABB}"/>
          </ac:spMkLst>
        </pc:spChg>
        <pc:picChg chg="add mod">
          <ac:chgData name="Andrew Mason" userId="0ce90933-856e-4c15-bb61-60dbf605a9cb" providerId="ADAL" clId="{2EDF4243-3A75-4816-BD4A-5557E78A4EC6}" dt="2023-10-07T21:13:26.661" v="4873" actId="962"/>
          <ac:picMkLst>
            <pc:docMk/>
            <pc:sldMk cId="999645114" sldId="338"/>
            <ac:picMk id="1026" creationId="{271AEAC1-4EF7-369E-6CFA-E5F9BA350445}"/>
          </ac:picMkLst>
        </pc:picChg>
        <pc:picChg chg="del">
          <ac:chgData name="Andrew Mason" userId="0ce90933-856e-4c15-bb61-60dbf605a9cb" providerId="ADAL" clId="{2EDF4243-3A75-4816-BD4A-5557E78A4EC6}" dt="2023-10-07T19:45:14.481" v="448" actId="478"/>
          <ac:picMkLst>
            <pc:docMk/>
            <pc:sldMk cId="999645114" sldId="338"/>
            <ac:picMk id="5124" creationId="{081E8D1F-D34A-078C-7E68-64FAF8FE11DC}"/>
          </ac:picMkLst>
        </pc:picChg>
      </pc:sldChg>
      <pc:sldChg chg="modSp add mod ord">
        <pc:chgData name="Andrew Mason" userId="0ce90933-856e-4c15-bb61-60dbf605a9cb" providerId="ADAL" clId="{2EDF4243-3A75-4816-BD4A-5557E78A4EC6}" dt="2023-10-07T19:51:57.696" v="695" actId="404"/>
        <pc:sldMkLst>
          <pc:docMk/>
          <pc:sldMk cId="2512491802" sldId="339"/>
        </pc:sldMkLst>
        <pc:spChg chg="mod">
          <ac:chgData name="Andrew Mason" userId="0ce90933-856e-4c15-bb61-60dbf605a9cb" providerId="ADAL" clId="{2EDF4243-3A75-4816-BD4A-5557E78A4EC6}" dt="2023-10-07T19:50:43.277" v="634" actId="1035"/>
          <ac:spMkLst>
            <pc:docMk/>
            <pc:sldMk cId="2512491802" sldId="339"/>
            <ac:spMk id="2" creationId="{12923ED4-A484-2839-E47F-B7C6AD740297}"/>
          </ac:spMkLst>
        </pc:spChg>
        <pc:spChg chg="mod">
          <ac:chgData name="Andrew Mason" userId="0ce90933-856e-4c15-bb61-60dbf605a9cb" providerId="ADAL" clId="{2EDF4243-3A75-4816-BD4A-5557E78A4EC6}" dt="2023-10-07T19:51:57.696" v="695" actId="404"/>
          <ac:spMkLst>
            <pc:docMk/>
            <pc:sldMk cId="2512491802" sldId="339"/>
            <ac:spMk id="3" creationId="{BB57D0D2-8504-3241-6A6B-C0BEB06E2AE0}"/>
          </ac:spMkLst>
        </pc:spChg>
      </pc:sldChg>
      <pc:sldChg chg="add ord">
        <pc:chgData name="Andrew Mason" userId="0ce90933-856e-4c15-bb61-60dbf605a9cb" providerId="ADAL" clId="{2EDF4243-3A75-4816-BD4A-5557E78A4EC6}" dt="2023-10-07T19:52:03.564" v="698"/>
        <pc:sldMkLst>
          <pc:docMk/>
          <pc:sldMk cId="263057833" sldId="340"/>
        </pc:sldMkLst>
      </pc:sldChg>
      <pc:sldChg chg="addSp delSp modSp add mod setBg">
        <pc:chgData name="Andrew Mason" userId="0ce90933-856e-4c15-bb61-60dbf605a9cb" providerId="ADAL" clId="{2EDF4243-3A75-4816-BD4A-5557E78A4EC6}" dt="2023-10-07T19:56:18.710" v="782"/>
        <pc:sldMkLst>
          <pc:docMk/>
          <pc:sldMk cId="3317574574" sldId="349"/>
        </pc:sldMkLst>
        <pc:spChg chg="add mod">
          <ac:chgData name="Andrew Mason" userId="0ce90933-856e-4c15-bb61-60dbf605a9cb" providerId="ADAL" clId="{2EDF4243-3A75-4816-BD4A-5557E78A4EC6}" dt="2023-10-07T19:56:18.710" v="782"/>
          <ac:spMkLst>
            <pc:docMk/>
            <pc:sldMk cId="3317574574" sldId="349"/>
            <ac:spMk id="3" creationId="{4A4A8F07-DF61-C112-0837-19660C9A52FA}"/>
          </ac:spMkLst>
        </pc:spChg>
        <pc:spChg chg="del">
          <ac:chgData name="Andrew Mason" userId="0ce90933-856e-4c15-bb61-60dbf605a9cb" providerId="ADAL" clId="{2EDF4243-3A75-4816-BD4A-5557E78A4EC6}" dt="2023-10-07T19:56:15.294" v="781" actId="478"/>
          <ac:spMkLst>
            <pc:docMk/>
            <pc:sldMk cId="3317574574" sldId="349"/>
            <ac:spMk id="4" creationId="{311AD565-2859-6259-A592-E2E9BB0BBB65}"/>
          </ac:spMkLst>
        </pc:spChg>
      </pc:sldChg>
      <pc:sldChg chg="addSp modSp add mod ord">
        <pc:chgData name="Andrew Mason" userId="0ce90933-856e-4c15-bb61-60dbf605a9cb" providerId="ADAL" clId="{2EDF4243-3A75-4816-BD4A-5557E78A4EC6}" dt="2023-10-07T20:18:12.094" v="1524" actId="20577"/>
        <pc:sldMkLst>
          <pc:docMk/>
          <pc:sldMk cId="2491564331" sldId="350"/>
        </pc:sldMkLst>
        <pc:spChg chg="mod">
          <ac:chgData name="Andrew Mason" userId="0ce90933-856e-4c15-bb61-60dbf605a9cb" providerId="ADAL" clId="{2EDF4243-3A75-4816-BD4A-5557E78A4EC6}" dt="2023-10-07T19:57:29.039" v="858" actId="20577"/>
          <ac:spMkLst>
            <pc:docMk/>
            <pc:sldMk cId="2491564331" sldId="350"/>
            <ac:spMk id="3" creationId="{177DEC20-B5A2-6FEE-EF4E-9DFABC79D72F}"/>
          </ac:spMkLst>
        </pc:spChg>
        <pc:spChg chg="add mod">
          <ac:chgData name="Andrew Mason" userId="0ce90933-856e-4c15-bb61-60dbf605a9cb" providerId="ADAL" clId="{2EDF4243-3A75-4816-BD4A-5557E78A4EC6}" dt="2023-10-07T19:57:36.425" v="859"/>
          <ac:spMkLst>
            <pc:docMk/>
            <pc:sldMk cId="2491564331" sldId="350"/>
            <ac:spMk id="4" creationId="{A300B135-05B5-ECE0-5AA0-97885B6A076F}"/>
          </ac:spMkLst>
        </pc:spChg>
        <pc:spChg chg="mod">
          <ac:chgData name="Andrew Mason" userId="0ce90933-856e-4c15-bb61-60dbf605a9cb" providerId="ADAL" clId="{2EDF4243-3A75-4816-BD4A-5557E78A4EC6}" dt="2023-10-07T20:00:02.384" v="1024" actId="20577"/>
          <ac:spMkLst>
            <pc:docMk/>
            <pc:sldMk cId="2491564331" sldId="350"/>
            <ac:spMk id="5" creationId="{DA2E8A4F-CBC5-2775-7AFD-E46422974AD6}"/>
          </ac:spMkLst>
        </pc:spChg>
        <pc:spChg chg="mod">
          <ac:chgData name="Andrew Mason" userId="0ce90933-856e-4c15-bb61-60dbf605a9cb" providerId="ADAL" clId="{2EDF4243-3A75-4816-BD4A-5557E78A4EC6}" dt="2023-10-07T20:18:12.094" v="1524" actId="20577"/>
          <ac:spMkLst>
            <pc:docMk/>
            <pc:sldMk cId="2491564331" sldId="350"/>
            <ac:spMk id="6" creationId="{B2C4F759-6C39-74E8-342F-E3409E59BE4C}"/>
          </ac:spMkLst>
        </pc:spChg>
      </pc:sldChg>
      <pc:sldChg chg="addSp modSp add mod">
        <pc:chgData name="Andrew Mason" userId="0ce90933-856e-4c15-bb61-60dbf605a9cb" providerId="ADAL" clId="{2EDF4243-3A75-4816-BD4A-5557E78A4EC6}" dt="2023-10-08T20:12:31.424" v="21556" actId="962"/>
        <pc:sldMkLst>
          <pc:docMk/>
          <pc:sldMk cId="2531848428" sldId="351"/>
        </pc:sldMkLst>
        <pc:spChg chg="mod">
          <ac:chgData name="Andrew Mason" userId="0ce90933-856e-4c15-bb61-60dbf605a9cb" providerId="ADAL" clId="{2EDF4243-3A75-4816-BD4A-5557E78A4EC6}" dt="2023-10-07T21:31:33.130" v="4892" actId="404"/>
          <ac:spMkLst>
            <pc:docMk/>
            <pc:sldMk cId="2531848428" sldId="351"/>
            <ac:spMk id="2" creationId="{D84ACF6D-C527-335A-803E-9BFBFE9953EE}"/>
          </ac:spMkLst>
        </pc:spChg>
        <pc:spChg chg="mod">
          <ac:chgData name="Andrew Mason" userId="0ce90933-856e-4c15-bb61-60dbf605a9cb" providerId="ADAL" clId="{2EDF4243-3A75-4816-BD4A-5557E78A4EC6}" dt="2023-10-08T02:54:19.799" v="17405" actId="1076"/>
          <ac:spMkLst>
            <pc:docMk/>
            <pc:sldMk cId="2531848428" sldId="351"/>
            <ac:spMk id="3" creationId="{26D2B49F-6400-E47D-39F8-97C668EAA702}"/>
          </ac:spMkLst>
        </pc:spChg>
        <pc:picChg chg="add mod">
          <ac:chgData name="Andrew Mason" userId="0ce90933-856e-4c15-bb61-60dbf605a9cb" providerId="ADAL" clId="{2EDF4243-3A75-4816-BD4A-5557E78A4EC6}" dt="2023-10-08T20:12:31.424" v="21556" actId="962"/>
          <ac:picMkLst>
            <pc:docMk/>
            <pc:sldMk cId="2531848428" sldId="351"/>
            <ac:picMk id="21506" creationId="{ABAF924D-A0B0-40C9-8F6A-02CB2F5E1671}"/>
          </ac:picMkLst>
        </pc:picChg>
      </pc:sldChg>
      <pc:sldChg chg="addSp delSp modSp add mod ord">
        <pc:chgData name="Andrew Mason" userId="0ce90933-856e-4c15-bb61-60dbf605a9cb" providerId="ADAL" clId="{2EDF4243-3A75-4816-BD4A-5557E78A4EC6}" dt="2023-10-07T22:39:02.203" v="5937" actId="20577"/>
        <pc:sldMkLst>
          <pc:docMk/>
          <pc:sldMk cId="2126169326" sldId="352"/>
        </pc:sldMkLst>
        <pc:spChg chg="mod">
          <ac:chgData name="Andrew Mason" userId="0ce90933-856e-4c15-bb61-60dbf605a9cb" providerId="ADAL" clId="{2EDF4243-3A75-4816-BD4A-5557E78A4EC6}" dt="2023-10-07T20:29:36.175" v="2553" actId="20577"/>
          <ac:spMkLst>
            <pc:docMk/>
            <pc:sldMk cId="2126169326" sldId="352"/>
            <ac:spMk id="2" creationId="{D84ACF6D-C527-335A-803E-9BFBFE9953EE}"/>
          </ac:spMkLst>
        </pc:spChg>
        <pc:spChg chg="mod">
          <ac:chgData name="Andrew Mason" userId="0ce90933-856e-4c15-bb61-60dbf605a9cb" providerId="ADAL" clId="{2EDF4243-3A75-4816-BD4A-5557E78A4EC6}" dt="2023-10-07T22:39:02.203" v="5937" actId="20577"/>
          <ac:spMkLst>
            <pc:docMk/>
            <pc:sldMk cId="2126169326" sldId="352"/>
            <ac:spMk id="3" creationId="{26D2B49F-6400-E47D-39F8-97C668EAA702}"/>
          </ac:spMkLst>
        </pc:spChg>
        <pc:spChg chg="add del mod">
          <ac:chgData name="Andrew Mason" userId="0ce90933-856e-4c15-bb61-60dbf605a9cb" providerId="ADAL" clId="{2EDF4243-3A75-4816-BD4A-5557E78A4EC6}" dt="2023-10-07T22:20:42.315" v="4929" actId="478"/>
          <ac:spMkLst>
            <pc:docMk/>
            <pc:sldMk cId="2126169326" sldId="352"/>
            <ac:spMk id="7" creationId="{FF926B1A-C370-A93B-FA58-A43D4CE0A8A2}"/>
          </ac:spMkLst>
        </pc:spChg>
      </pc:sldChg>
      <pc:sldChg chg="addSp delSp modSp add mod">
        <pc:chgData name="Andrew Mason" userId="0ce90933-856e-4c15-bb61-60dbf605a9cb" providerId="ADAL" clId="{2EDF4243-3A75-4816-BD4A-5557E78A4EC6}" dt="2023-10-08T20:25:28.450" v="26938" actId="962"/>
        <pc:sldMkLst>
          <pc:docMk/>
          <pc:sldMk cId="2574118428" sldId="353"/>
        </pc:sldMkLst>
        <pc:spChg chg="mod">
          <ac:chgData name="Andrew Mason" userId="0ce90933-856e-4c15-bb61-60dbf605a9cb" providerId="ADAL" clId="{2EDF4243-3A75-4816-BD4A-5557E78A4EC6}" dt="2023-10-07T21:31:18.685" v="4889" actId="404"/>
          <ac:spMkLst>
            <pc:docMk/>
            <pc:sldMk cId="2574118428" sldId="353"/>
            <ac:spMk id="2" creationId="{D84ACF6D-C527-335A-803E-9BFBFE9953EE}"/>
          </ac:spMkLst>
        </pc:spChg>
        <pc:spChg chg="mod">
          <ac:chgData name="Andrew Mason" userId="0ce90933-856e-4c15-bb61-60dbf605a9cb" providerId="ADAL" clId="{2EDF4243-3A75-4816-BD4A-5557E78A4EC6}" dt="2023-10-08T02:04:11.229" v="15747" actId="20577"/>
          <ac:spMkLst>
            <pc:docMk/>
            <pc:sldMk cId="2574118428" sldId="353"/>
            <ac:spMk id="3" creationId="{26D2B49F-6400-E47D-39F8-97C668EAA702}"/>
          </ac:spMkLst>
        </pc:spChg>
        <pc:picChg chg="add del mod">
          <ac:chgData name="Andrew Mason" userId="0ce90933-856e-4c15-bb61-60dbf605a9cb" providerId="ADAL" clId="{2EDF4243-3A75-4816-BD4A-5557E78A4EC6}" dt="2023-10-08T02:02:05.620" v="15412" actId="478"/>
          <ac:picMkLst>
            <pc:docMk/>
            <pc:sldMk cId="2574118428" sldId="353"/>
            <ac:picMk id="7" creationId="{06DC2A4E-FE34-B9F2-4CB6-3743BBB55626}"/>
          </ac:picMkLst>
        </pc:picChg>
        <pc:picChg chg="add mod">
          <ac:chgData name="Andrew Mason" userId="0ce90933-856e-4c15-bb61-60dbf605a9cb" providerId="ADAL" clId="{2EDF4243-3A75-4816-BD4A-5557E78A4EC6}" dt="2023-10-08T20:25:10.719" v="26858" actId="962"/>
          <ac:picMkLst>
            <pc:docMk/>
            <pc:sldMk cId="2574118428" sldId="353"/>
            <ac:picMk id="9" creationId="{9C9A8D1B-A833-9791-52E6-6597140C67D7}"/>
          </ac:picMkLst>
        </pc:picChg>
        <pc:picChg chg="add mod">
          <ac:chgData name="Andrew Mason" userId="0ce90933-856e-4c15-bb61-60dbf605a9cb" providerId="ADAL" clId="{2EDF4243-3A75-4816-BD4A-5557E78A4EC6}" dt="2023-10-08T20:25:14.176" v="26868" actId="962"/>
          <ac:picMkLst>
            <pc:docMk/>
            <pc:sldMk cId="2574118428" sldId="353"/>
            <ac:picMk id="19458" creationId="{B63E14D4-025B-819D-7566-086FFA0A3CF6}"/>
          </ac:picMkLst>
        </pc:picChg>
        <pc:picChg chg="add del mod">
          <ac:chgData name="Andrew Mason" userId="0ce90933-856e-4c15-bb61-60dbf605a9cb" providerId="ADAL" clId="{2EDF4243-3A75-4816-BD4A-5557E78A4EC6}" dt="2023-10-08T02:05:14.503" v="15756" actId="478"/>
          <ac:picMkLst>
            <pc:docMk/>
            <pc:sldMk cId="2574118428" sldId="353"/>
            <ac:picMk id="19460" creationId="{B8083C5E-E57B-79EA-F641-5614D80B0CA7}"/>
          </ac:picMkLst>
        </pc:picChg>
        <pc:picChg chg="add mod">
          <ac:chgData name="Andrew Mason" userId="0ce90933-856e-4c15-bb61-60dbf605a9cb" providerId="ADAL" clId="{2EDF4243-3A75-4816-BD4A-5557E78A4EC6}" dt="2023-10-08T20:25:21.244" v="26928" actId="962"/>
          <ac:picMkLst>
            <pc:docMk/>
            <pc:sldMk cId="2574118428" sldId="353"/>
            <ac:picMk id="19462" creationId="{08C5E1A2-5630-58C6-BB6A-EDAC07B25902}"/>
          </ac:picMkLst>
        </pc:picChg>
        <pc:picChg chg="add del">
          <ac:chgData name="Andrew Mason" userId="0ce90933-856e-4c15-bb61-60dbf605a9cb" providerId="ADAL" clId="{2EDF4243-3A75-4816-BD4A-5557E78A4EC6}" dt="2023-10-08T02:06:29.391" v="15765" actId="478"/>
          <ac:picMkLst>
            <pc:docMk/>
            <pc:sldMk cId="2574118428" sldId="353"/>
            <ac:picMk id="19464" creationId="{79926C4A-6270-FDE5-295F-195B776DDCA9}"/>
          </ac:picMkLst>
        </pc:picChg>
        <pc:picChg chg="add del">
          <ac:chgData name="Andrew Mason" userId="0ce90933-856e-4c15-bb61-60dbf605a9cb" providerId="ADAL" clId="{2EDF4243-3A75-4816-BD4A-5557E78A4EC6}" dt="2023-10-08T02:06:43.311" v="15767" actId="478"/>
          <ac:picMkLst>
            <pc:docMk/>
            <pc:sldMk cId="2574118428" sldId="353"/>
            <ac:picMk id="19466" creationId="{A3DDCE9D-B151-25BE-4217-B2B608BCA290}"/>
          </ac:picMkLst>
        </pc:picChg>
        <pc:picChg chg="add mod">
          <ac:chgData name="Andrew Mason" userId="0ce90933-856e-4c15-bb61-60dbf605a9cb" providerId="ADAL" clId="{2EDF4243-3A75-4816-BD4A-5557E78A4EC6}" dt="2023-10-08T20:25:28.450" v="26938" actId="962"/>
          <ac:picMkLst>
            <pc:docMk/>
            <pc:sldMk cId="2574118428" sldId="353"/>
            <ac:picMk id="19468" creationId="{DEB88732-DB10-D3D7-8B5E-CD3E7E9E7080}"/>
          </ac:picMkLst>
        </pc:picChg>
      </pc:sldChg>
      <pc:sldChg chg="addSp delSp modSp add mod delAnim modAnim">
        <pc:chgData name="Andrew Mason" userId="0ce90933-856e-4c15-bb61-60dbf605a9cb" providerId="ADAL" clId="{2EDF4243-3A75-4816-BD4A-5557E78A4EC6}" dt="2023-10-07T21:29:09.375" v="4888" actId="1036"/>
        <pc:sldMkLst>
          <pc:docMk/>
          <pc:sldMk cId="1954721346" sldId="354"/>
        </pc:sldMkLst>
        <pc:spChg chg="del">
          <ac:chgData name="Andrew Mason" userId="0ce90933-856e-4c15-bb61-60dbf605a9cb" providerId="ADAL" clId="{2EDF4243-3A75-4816-BD4A-5557E78A4EC6}" dt="2023-10-07T21:00:45.819" v="3159" actId="478"/>
          <ac:spMkLst>
            <pc:docMk/>
            <pc:sldMk cId="1954721346" sldId="354"/>
            <ac:spMk id="3" creationId="{26D2B49F-6400-E47D-39F8-97C668EAA702}"/>
          </ac:spMkLst>
        </pc:spChg>
        <pc:spChg chg="add del mod">
          <ac:chgData name="Andrew Mason" userId="0ce90933-856e-4c15-bb61-60dbf605a9cb" providerId="ADAL" clId="{2EDF4243-3A75-4816-BD4A-5557E78A4EC6}" dt="2023-10-07T21:00:48.095" v="3160" actId="478"/>
          <ac:spMkLst>
            <pc:docMk/>
            <pc:sldMk cId="1954721346" sldId="354"/>
            <ac:spMk id="8" creationId="{77C10A58-EF4A-4CAD-35CC-0199820C8B22}"/>
          </ac:spMkLst>
        </pc:spChg>
        <pc:spChg chg="add mod">
          <ac:chgData name="Andrew Mason" userId="0ce90933-856e-4c15-bb61-60dbf605a9cb" providerId="ADAL" clId="{2EDF4243-3A75-4816-BD4A-5557E78A4EC6}" dt="2023-10-07T21:09:35.674" v="3934" actId="20577"/>
          <ac:spMkLst>
            <pc:docMk/>
            <pc:sldMk cId="1954721346" sldId="354"/>
            <ac:spMk id="9" creationId="{18B55656-6FEB-CB39-82CE-E10654FA1C7F}"/>
          </ac:spMkLst>
        </pc:spChg>
        <pc:spChg chg="del">
          <ac:chgData name="Andrew Mason" userId="0ce90933-856e-4c15-bb61-60dbf605a9cb" providerId="ADAL" clId="{2EDF4243-3A75-4816-BD4A-5557E78A4EC6}" dt="2023-10-07T21:00:50.113" v="3161" actId="478"/>
          <ac:spMkLst>
            <pc:docMk/>
            <pc:sldMk cId="1954721346" sldId="354"/>
            <ac:spMk id="11" creationId="{4F77E724-4D81-7E18-9060-8A1C45346DB3}"/>
          </ac:spMkLst>
        </pc:spChg>
        <pc:spChg chg="add mod">
          <ac:chgData name="Andrew Mason" userId="0ce90933-856e-4c15-bb61-60dbf605a9cb" providerId="ADAL" clId="{2EDF4243-3A75-4816-BD4A-5557E78A4EC6}" dt="2023-10-07T21:28:50.382" v="4883" actId="404"/>
          <ac:spMkLst>
            <pc:docMk/>
            <pc:sldMk cId="1954721346" sldId="354"/>
            <ac:spMk id="13" creationId="{54B993B0-5D11-0D93-E37B-B98CFFCBB50E}"/>
          </ac:spMkLst>
        </pc:spChg>
        <pc:spChg chg="add mod">
          <ac:chgData name="Andrew Mason" userId="0ce90933-856e-4c15-bb61-60dbf605a9cb" providerId="ADAL" clId="{2EDF4243-3A75-4816-BD4A-5557E78A4EC6}" dt="2023-10-07T21:29:09.375" v="4888" actId="1036"/>
          <ac:spMkLst>
            <pc:docMk/>
            <pc:sldMk cId="1954721346" sldId="354"/>
            <ac:spMk id="14" creationId="{A0037E5B-09E4-3C62-6C0B-FB5624D653E4}"/>
          </ac:spMkLst>
        </pc:spChg>
        <pc:picChg chg="del">
          <ac:chgData name="Andrew Mason" userId="0ce90933-856e-4c15-bb61-60dbf605a9cb" providerId="ADAL" clId="{2EDF4243-3A75-4816-BD4A-5557E78A4EC6}" dt="2023-10-07T21:00:45.819" v="3159" actId="478"/>
          <ac:picMkLst>
            <pc:docMk/>
            <pc:sldMk cId="1954721346" sldId="354"/>
            <ac:picMk id="10" creationId="{7351F2FE-AD1B-097A-DBF2-3DE084FA866F}"/>
          </ac:picMkLst>
        </pc:picChg>
        <pc:picChg chg="add mod">
          <ac:chgData name="Andrew Mason" userId="0ce90933-856e-4c15-bb61-60dbf605a9cb" providerId="ADAL" clId="{2EDF4243-3A75-4816-BD4A-5557E78A4EC6}" dt="2023-10-07T21:04:29.433" v="3450" actId="1076"/>
          <ac:picMkLst>
            <pc:docMk/>
            <pc:sldMk cId="1954721346" sldId="354"/>
            <ac:picMk id="12" creationId="{701F0D3E-4860-26B6-3310-D72068424A77}"/>
          </ac:picMkLst>
        </pc:picChg>
        <pc:picChg chg="del">
          <ac:chgData name="Andrew Mason" userId="0ce90933-856e-4c15-bb61-60dbf605a9cb" providerId="ADAL" clId="{2EDF4243-3A75-4816-BD4A-5557E78A4EC6}" dt="2023-10-07T21:00:51.328" v="3162" actId="478"/>
          <ac:picMkLst>
            <pc:docMk/>
            <pc:sldMk cId="1954721346" sldId="354"/>
            <ac:picMk id="2050" creationId="{A78A6D9B-9545-F183-ED43-7185853FED50}"/>
          </ac:picMkLst>
        </pc:picChg>
        <pc:picChg chg="add del mod">
          <ac:chgData name="Andrew Mason" userId="0ce90933-856e-4c15-bb61-60dbf605a9cb" providerId="ADAL" clId="{2EDF4243-3A75-4816-BD4A-5557E78A4EC6}" dt="2023-10-07T21:03:20.110" v="3436" actId="21"/>
          <ac:picMkLst>
            <pc:docMk/>
            <pc:sldMk cId="1954721346" sldId="354"/>
            <ac:picMk id="5122" creationId="{C39B07B3-0AF4-1695-FA5F-1723329199FF}"/>
          </ac:picMkLst>
        </pc:picChg>
      </pc:sldChg>
      <pc:sldChg chg="modSp add del mod">
        <pc:chgData name="Andrew Mason" userId="0ce90933-856e-4c15-bb61-60dbf605a9cb" providerId="ADAL" clId="{2EDF4243-3A75-4816-BD4A-5557E78A4EC6}" dt="2023-10-08T02:26:36.546" v="16800" actId="47"/>
        <pc:sldMkLst>
          <pc:docMk/>
          <pc:sldMk cId="701469129" sldId="355"/>
        </pc:sldMkLst>
        <pc:spChg chg="mod">
          <ac:chgData name="Andrew Mason" userId="0ce90933-856e-4c15-bb61-60dbf605a9cb" providerId="ADAL" clId="{2EDF4243-3A75-4816-BD4A-5557E78A4EC6}" dt="2023-10-07T21:31:29.789" v="4891" actId="404"/>
          <ac:spMkLst>
            <pc:docMk/>
            <pc:sldMk cId="701469129" sldId="355"/>
            <ac:spMk id="2" creationId="{D84ACF6D-C527-335A-803E-9BFBFE9953EE}"/>
          </ac:spMkLst>
        </pc:spChg>
      </pc:sldChg>
      <pc:sldChg chg="addSp delSp modSp add mod modAnim">
        <pc:chgData name="Andrew Mason" userId="0ce90933-856e-4c15-bb61-60dbf605a9cb" providerId="ADAL" clId="{2EDF4243-3A75-4816-BD4A-5557E78A4EC6}" dt="2023-10-08T20:37:32.661" v="32556" actId="962"/>
        <pc:sldMkLst>
          <pc:docMk/>
          <pc:sldMk cId="73707842" sldId="356"/>
        </pc:sldMkLst>
        <pc:spChg chg="del">
          <ac:chgData name="Andrew Mason" userId="0ce90933-856e-4c15-bb61-60dbf605a9cb" providerId="ADAL" clId="{2EDF4243-3A75-4816-BD4A-5557E78A4EC6}" dt="2023-10-07T22:27:09.976" v="5567" actId="478"/>
          <ac:spMkLst>
            <pc:docMk/>
            <pc:sldMk cId="73707842" sldId="356"/>
            <ac:spMk id="3" creationId="{26D2B49F-6400-E47D-39F8-97C668EAA702}"/>
          </ac:spMkLst>
        </pc:spChg>
        <pc:spChg chg="add del mod">
          <ac:chgData name="Andrew Mason" userId="0ce90933-856e-4c15-bb61-60dbf605a9cb" providerId="ADAL" clId="{2EDF4243-3A75-4816-BD4A-5557E78A4EC6}" dt="2023-10-07T22:27:11.756" v="5568" actId="478"/>
          <ac:spMkLst>
            <pc:docMk/>
            <pc:sldMk cId="73707842" sldId="356"/>
            <ac:spMk id="8" creationId="{A7EB8460-A5B0-F0DF-F0AB-30151C7B4AF9}"/>
          </ac:spMkLst>
        </pc:spChg>
        <pc:spChg chg="add mod">
          <ac:chgData name="Andrew Mason" userId="0ce90933-856e-4c15-bb61-60dbf605a9cb" providerId="ADAL" clId="{2EDF4243-3A75-4816-BD4A-5557E78A4EC6}" dt="2023-10-07T22:30:33.787" v="5692" actId="1036"/>
          <ac:spMkLst>
            <pc:docMk/>
            <pc:sldMk cId="73707842" sldId="356"/>
            <ac:spMk id="11" creationId="{B388052F-A734-022A-AC22-B0BD6BA2832D}"/>
          </ac:spMkLst>
        </pc:spChg>
        <pc:spChg chg="add mod">
          <ac:chgData name="Andrew Mason" userId="0ce90933-856e-4c15-bb61-60dbf605a9cb" providerId="ADAL" clId="{2EDF4243-3A75-4816-BD4A-5557E78A4EC6}" dt="2023-10-08T20:36:40.420" v="32028" actId="962"/>
          <ac:spMkLst>
            <pc:docMk/>
            <pc:sldMk cId="73707842" sldId="356"/>
            <ac:spMk id="12" creationId="{AD41EF58-E797-0132-E6D1-494078C1C4C2}"/>
          </ac:spMkLst>
        </pc:spChg>
        <pc:spChg chg="add mod">
          <ac:chgData name="Andrew Mason" userId="0ce90933-856e-4c15-bb61-60dbf605a9cb" providerId="ADAL" clId="{2EDF4243-3A75-4816-BD4A-5557E78A4EC6}" dt="2023-10-08T20:36:40.420" v="32028" actId="962"/>
          <ac:spMkLst>
            <pc:docMk/>
            <pc:sldMk cId="73707842" sldId="356"/>
            <ac:spMk id="15" creationId="{785D4458-D782-CD61-EED2-68B105A93928}"/>
          </ac:spMkLst>
        </pc:spChg>
        <pc:spChg chg="add mod">
          <ac:chgData name="Andrew Mason" userId="0ce90933-856e-4c15-bb61-60dbf605a9cb" providerId="ADAL" clId="{2EDF4243-3A75-4816-BD4A-5557E78A4EC6}" dt="2023-10-07T22:34:54.029" v="5837" actId="404"/>
          <ac:spMkLst>
            <pc:docMk/>
            <pc:sldMk cId="73707842" sldId="356"/>
            <ac:spMk id="16" creationId="{C609784C-D747-8E5A-8274-27D3317D5874}"/>
          </ac:spMkLst>
        </pc:spChg>
        <pc:spChg chg="add mod">
          <ac:chgData name="Andrew Mason" userId="0ce90933-856e-4c15-bb61-60dbf605a9cb" providerId="ADAL" clId="{2EDF4243-3A75-4816-BD4A-5557E78A4EC6}" dt="2023-10-07T22:31:29.119" v="5791" actId="1076"/>
          <ac:spMkLst>
            <pc:docMk/>
            <pc:sldMk cId="73707842" sldId="356"/>
            <ac:spMk id="17" creationId="{A0C2B67B-A482-97B1-E5E7-CB2EE768086D}"/>
          </ac:spMkLst>
        </pc:spChg>
        <pc:spChg chg="add mod">
          <ac:chgData name="Andrew Mason" userId="0ce90933-856e-4c15-bb61-60dbf605a9cb" providerId="ADAL" clId="{2EDF4243-3A75-4816-BD4A-5557E78A4EC6}" dt="2023-10-07T22:39:36.662" v="5942" actId="1076"/>
          <ac:spMkLst>
            <pc:docMk/>
            <pc:sldMk cId="73707842" sldId="356"/>
            <ac:spMk id="19" creationId="{C6610561-56DD-2FE2-708C-D03C27D84DCE}"/>
          </ac:spMkLst>
        </pc:spChg>
        <pc:spChg chg="add mod">
          <ac:chgData name="Andrew Mason" userId="0ce90933-856e-4c15-bb61-60dbf605a9cb" providerId="ADAL" clId="{2EDF4243-3A75-4816-BD4A-5557E78A4EC6}" dt="2023-10-07T22:37:03.622" v="5878" actId="1076"/>
          <ac:spMkLst>
            <pc:docMk/>
            <pc:sldMk cId="73707842" sldId="356"/>
            <ac:spMk id="22" creationId="{B6406CFF-665B-A0B1-02D9-320704B63B17}"/>
          </ac:spMkLst>
        </pc:spChg>
        <pc:spChg chg="add mod">
          <ac:chgData name="Andrew Mason" userId="0ce90933-856e-4c15-bb61-60dbf605a9cb" providerId="ADAL" clId="{2EDF4243-3A75-4816-BD4A-5557E78A4EC6}" dt="2023-10-07T22:37:06.379" v="5879" actId="1076"/>
          <ac:spMkLst>
            <pc:docMk/>
            <pc:sldMk cId="73707842" sldId="356"/>
            <ac:spMk id="25" creationId="{4637830A-479D-5AD3-4D93-A72A4650F26D}"/>
          </ac:spMkLst>
        </pc:spChg>
        <pc:spChg chg="add mod">
          <ac:chgData name="Andrew Mason" userId="0ce90933-856e-4c15-bb61-60dbf605a9cb" providerId="ADAL" clId="{2EDF4243-3A75-4816-BD4A-5557E78A4EC6}" dt="2023-10-07T22:39:44.589" v="5945" actId="1076"/>
          <ac:spMkLst>
            <pc:docMk/>
            <pc:sldMk cId="73707842" sldId="356"/>
            <ac:spMk id="26" creationId="{44E09E5E-C500-83FA-835C-005D83B321EC}"/>
          </ac:spMkLst>
        </pc:spChg>
        <pc:spChg chg="add mod">
          <ac:chgData name="Andrew Mason" userId="0ce90933-856e-4c15-bb61-60dbf605a9cb" providerId="ADAL" clId="{2EDF4243-3A75-4816-BD4A-5557E78A4EC6}" dt="2023-10-07T22:39:44.589" v="5945" actId="1076"/>
          <ac:spMkLst>
            <pc:docMk/>
            <pc:sldMk cId="73707842" sldId="356"/>
            <ac:spMk id="27" creationId="{0EBABDAB-69F0-A280-C41B-6B0EEB1C2A48}"/>
          </ac:spMkLst>
        </pc:spChg>
        <pc:spChg chg="add mod">
          <ac:chgData name="Andrew Mason" userId="0ce90933-856e-4c15-bb61-60dbf605a9cb" providerId="ADAL" clId="{2EDF4243-3A75-4816-BD4A-5557E78A4EC6}" dt="2023-10-07T22:38:05.875" v="5921" actId="688"/>
          <ac:spMkLst>
            <pc:docMk/>
            <pc:sldMk cId="73707842" sldId="356"/>
            <ac:spMk id="28" creationId="{CA6822D8-9A67-BCBD-411D-C57DBEAE61D3}"/>
          </ac:spMkLst>
        </pc:spChg>
        <pc:spChg chg="add mod">
          <ac:chgData name="Andrew Mason" userId="0ce90933-856e-4c15-bb61-60dbf605a9cb" providerId="ADAL" clId="{2EDF4243-3A75-4816-BD4A-5557E78A4EC6}" dt="2023-10-07T22:40:38.197" v="5952" actId="1582"/>
          <ac:spMkLst>
            <pc:docMk/>
            <pc:sldMk cId="73707842" sldId="356"/>
            <ac:spMk id="29" creationId="{495886FA-E7C0-3129-0082-C0356D6260E7}"/>
          </ac:spMkLst>
        </pc:spChg>
        <pc:picChg chg="add mod">
          <ac:chgData name="Andrew Mason" userId="0ce90933-856e-4c15-bb61-60dbf605a9cb" providerId="ADAL" clId="{2EDF4243-3A75-4816-BD4A-5557E78A4EC6}" dt="2023-10-08T20:36:40.420" v="32028" actId="962"/>
          <ac:picMkLst>
            <pc:docMk/>
            <pc:sldMk cId="73707842" sldId="356"/>
            <ac:picMk id="9" creationId="{9965A3EF-2B09-3E77-9FF6-882FB4717765}"/>
          </ac:picMkLst>
        </pc:picChg>
        <pc:picChg chg="add mod">
          <ac:chgData name="Andrew Mason" userId="0ce90933-856e-4c15-bb61-60dbf605a9cb" providerId="ADAL" clId="{2EDF4243-3A75-4816-BD4A-5557E78A4EC6}" dt="2023-10-08T20:37:04.446" v="32250" actId="962"/>
          <ac:picMkLst>
            <pc:docMk/>
            <pc:sldMk cId="73707842" sldId="356"/>
            <ac:picMk id="24" creationId="{9C985B3A-88EA-09D5-A95F-F55A99AF3651}"/>
          </ac:picMkLst>
        </pc:picChg>
        <pc:picChg chg="add mod">
          <ac:chgData name="Andrew Mason" userId="0ce90933-856e-4c15-bb61-60dbf605a9cb" providerId="ADAL" clId="{2EDF4243-3A75-4816-BD4A-5557E78A4EC6}" dt="2023-10-08T20:36:40.420" v="32028" actId="962"/>
          <ac:picMkLst>
            <pc:docMk/>
            <pc:sldMk cId="73707842" sldId="356"/>
            <ac:picMk id="6146" creationId="{D0E8C97B-00F8-3AED-BECD-0690686FA7FA}"/>
          </ac:picMkLst>
        </pc:picChg>
        <pc:picChg chg="add mod">
          <ac:chgData name="Andrew Mason" userId="0ce90933-856e-4c15-bb61-60dbf605a9cb" providerId="ADAL" clId="{2EDF4243-3A75-4816-BD4A-5557E78A4EC6}" dt="2023-10-08T20:37:32.661" v="32556" actId="962"/>
          <ac:picMkLst>
            <pc:docMk/>
            <pc:sldMk cId="73707842" sldId="356"/>
            <ac:picMk id="6148" creationId="{A8C142BD-24E0-AAB0-3DB9-AA6A0B980FBA}"/>
          </ac:picMkLst>
        </pc:picChg>
        <pc:cxnChg chg="add del mod">
          <ac:chgData name="Andrew Mason" userId="0ce90933-856e-4c15-bb61-60dbf605a9cb" providerId="ADAL" clId="{2EDF4243-3A75-4816-BD4A-5557E78A4EC6}" dt="2023-10-07T22:28:59.866" v="5629" actId="478"/>
          <ac:cxnSpMkLst>
            <pc:docMk/>
            <pc:sldMk cId="73707842" sldId="356"/>
            <ac:cxnSpMk id="14" creationId="{B2B964EE-D698-2BDA-9508-5BC33216FBF2}"/>
          </ac:cxnSpMkLst>
        </pc:cxnChg>
        <pc:cxnChg chg="add del">
          <ac:chgData name="Andrew Mason" userId="0ce90933-856e-4c15-bb61-60dbf605a9cb" providerId="ADAL" clId="{2EDF4243-3A75-4816-BD4A-5557E78A4EC6}" dt="2023-10-07T22:33:58.128" v="5825" actId="478"/>
          <ac:cxnSpMkLst>
            <pc:docMk/>
            <pc:sldMk cId="73707842" sldId="356"/>
            <ac:cxnSpMk id="21" creationId="{533432AA-06FC-FEF1-7847-FEC5F8DC88A4}"/>
          </ac:cxnSpMkLst>
        </pc:cxnChg>
      </pc:sldChg>
      <pc:sldChg chg="modSp add mod">
        <pc:chgData name="Andrew Mason" userId="0ce90933-856e-4c15-bb61-60dbf605a9cb" providerId="ADAL" clId="{2EDF4243-3A75-4816-BD4A-5557E78A4EC6}" dt="2023-10-08T02:12:23.476" v="16310" actId="20577"/>
        <pc:sldMkLst>
          <pc:docMk/>
          <pc:sldMk cId="3223226432" sldId="357"/>
        </pc:sldMkLst>
        <pc:spChg chg="mod">
          <ac:chgData name="Andrew Mason" userId="0ce90933-856e-4c15-bb61-60dbf605a9cb" providerId="ADAL" clId="{2EDF4243-3A75-4816-BD4A-5557E78A4EC6}" dt="2023-10-07T21:31:21.773" v="4890" actId="404"/>
          <ac:spMkLst>
            <pc:docMk/>
            <pc:sldMk cId="3223226432" sldId="357"/>
            <ac:spMk id="2" creationId="{D84ACF6D-C527-335A-803E-9BFBFE9953EE}"/>
          </ac:spMkLst>
        </pc:spChg>
        <pc:spChg chg="mod">
          <ac:chgData name="Andrew Mason" userId="0ce90933-856e-4c15-bb61-60dbf605a9cb" providerId="ADAL" clId="{2EDF4243-3A75-4816-BD4A-5557E78A4EC6}" dt="2023-10-08T02:12:23.476" v="16310" actId="20577"/>
          <ac:spMkLst>
            <pc:docMk/>
            <pc:sldMk cId="3223226432" sldId="357"/>
            <ac:spMk id="3" creationId="{26D2B49F-6400-E47D-39F8-97C668EAA702}"/>
          </ac:spMkLst>
        </pc:spChg>
      </pc:sldChg>
      <pc:sldChg chg="add modAnim">
        <pc:chgData name="Andrew Mason" userId="0ce90933-856e-4c15-bb61-60dbf605a9cb" providerId="ADAL" clId="{2EDF4243-3A75-4816-BD4A-5557E78A4EC6}" dt="2023-10-08T01:36:58.750" v="13869"/>
        <pc:sldMkLst>
          <pc:docMk/>
          <pc:sldMk cId="4240158581" sldId="358"/>
        </pc:sldMkLst>
      </pc:sldChg>
      <pc:sldChg chg="addSp delSp modSp add mod modAnim">
        <pc:chgData name="Andrew Mason" userId="0ce90933-856e-4c15-bb61-60dbf605a9cb" providerId="ADAL" clId="{2EDF4243-3A75-4816-BD4A-5557E78A4EC6}" dt="2023-10-08T20:36:14.722" v="31880" actId="962"/>
        <pc:sldMkLst>
          <pc:docMk/>
          <pc:sldMk cId="1793195723" sldId="359"/>
        </pc:sldMkLst>
        <pc:spChg chg="mod">
          <ac:chgData name="Andrew Mason" userId="0ce90933-856e-4c15-bb61-60dbf605a9cb" providerId="ADAL" clId="{2EDF4243-3A75-4816-BD4A-5557E78A4EC6}" dt="2023-10-07T23:07:38.963" v="6342" actId="1076"/>
          <ac:spMkLst>
            <pc:docMk/>
            <pc:sldMk cId="1793195723" sldId="359"/>
            <ac:spMk id="3" creationId="{26D2B49F-6400-E47D-39F8-97C668EAA702}"/>
          </ac:spMkLst>
        </pc:spChg>
        <pc:spChg chg="add del mod">
          <ac:chgData name="Andrew Mason" userId="0ce90933-856e-4c15-bb61-60dbf605a9cb" providerId="ADAL" clId="{2EDF4243-3A75-4816-BD4A-5557E78A4EC6}" dt="2023-10-07T22:50:21.780" v="6019" actId="478"/>
          <ac:spMkLst>
            <pc:docMk/>
            <pc:sldMk cId="1793195723" sldId="359"/>
            <ac:spMk id="8" creationId="{A2B8FED2-8AEC-CEC2-ED67-E4A76EBDAD5E}"/>
          </ac:spMkLst>
        </pc:spChg>
        <pc:spChg chg="add mod">
          <ac:chgData name="Andrew Mason" userId="0ce90933-856e-4c15-bb61-60dbf605a9cb" providerId="ADAL" clId="{2EDF4243-3A75-4816-BD4A-5557E78A4EC6}" dt="2023-10-07T23:07:38.963" v="6342" actId="1076"/>
          <ac:spMkLst>
            <pc:docMk/>
            <pc:sldMk cId="1793195723" sldId="359"/>
            <ac:spMk id="12" creationId="{F28E8B9D-F251-37DD-582A-2A90A23D4BA7}"/>
          </ac:spMkLst>
        </pc:spChg>
        <pc:spChg chg="add del mod">
          <ac:chgData name="Andrew Mason" userId="0ce90933-856e-4c15-bb61-60dbf605a9cb" providerId="ADAL" clId="{2EDF4243-3A75-4816-BD4A-5557E78A4EC6}" dt="2023-10-07T22:51:24.094" v="6090" actId="478"/>
          <ac:spMkLst>
            <pc:docMk/>
            <pc:sldMk cId="1793195723" sldId="359"/>
            <ac:spMk id="13" creationId="{3CB94B7D-F507-6B5E-BE07-00371DA7E1F8}"/>
          </ac:spMkLst>
        </pc:spChg>
        <pc:spChg chg="add mod">
          <ac:chgData name="Andrew Mason" userId="0ce90933-856e-4c15-bb61-60dbf605a9cb" providerId="ADAL" clId="{2EDF4243-3A75-4816-BD4A-5557E78A4EC6}" dt="2023-10-08T20:35:33.355" v="31590" actId="962"/>
          <ac:spMkLst>
            <pc:docMk/>
            <pc:sldMk cId="1793195723" sldId="359"/>
            <ac:spMk id="15" creationId="{B0538AEF-CFF5-0969-9FAE-A6E4D365BB8B}"/>
          </ac:spMkLst>
        </pc:spChg>
        <pc:spChg chg="add del mod">
          <ac:chgData name="Andrew Mason" userId="0ce90933-856e-4c15-bb61-60dbf605a9cb" providerId="ADAL" clId="{2EDF4243-3A75-4816-BD4A-5557E78A4EC6}" dt="2023-10-07T22:54:32.060" v="6234" actId="478"/>
          <ac:spMkLst>
            <pc:docMk/>
            <pc:sldMk cId="1793195723" sldId="359"/>
            <ac:spMk id="16" creationId="{F3FE178A-E5A0-E8C6-AC9F-CD35CCEA3AB7}"/>
          </ac:spMkLst>
        </pc:spChg>
        <pc:spChg chg="add mod">
          <ac:chgData name="Andrew Mason" userId="0ce90933-856e-4c15-bb61-60dbf605a9cb" providerId="ADAL" clId="{2EDF4243-3A75-4816-BD4A-5557E78A4EC6}" dt="2023-10-08T20:35:33.355" v="31590" actId="962"/>
          <ac:spMkLst>
            <pc:docMk/>
            <pc:sldMk cId="1793195723" sldId="359"/>
            <ac:spMk id="17" creationId="{A95DB8FA-00B9-C4A4-7D6B-ACA8D7B73C02}"/>
          </ac:spMkLst>
        </pc:spChg>
        <pc:picChg chg="add mod">
          <ac:chgData name="Andrew Mason" userId="0ce90933-856e-4c15-bb61-60dbf605a9cb" providerId="ADAL" clId="{2EDF4243-3A75-4816-BD4A-5557E78A4EC6}" dt="2023-10-08T20:35:06.547" v="31314" actId="962"/>
          <ac:picMkLst>
            <pc:docMk/>
            <pc:sldMk cId="1793195723" sldId="359"/>
            <ac:picMk id="10" creationId="{48167DD0-6994-CA3F-8E60-AB71E17F80B3}"/>
          </ac:picMkLst>
        </pc:picChg>
        <pc:picChg chg="add mod">
          <ac:chgData name="Andrew Mason" userId="0ce90933-856e-4c15-bb61-60dbf605a9cb" providerId="ADAL" clId="{2EDF4243-3A75-4816-BD4A-5557E78A4EC6}" dt="2023-10-08T20:35:33.355" v="31590" actId="962"/>
          <ac:picMkLst>
            <pc:docMk/>
            <pc:sldMk cId="1793195723" sldId="359"/>
            <ac:picMk id="14" creationId="{54BC3D60-A3A7-1155-77AA-4A3D130BFA90}"/>
          </ac:picMkLst>
        </pc:picChg>
        <pc:picChg chg="add mod">
          <ac:chgData name="Andrew Mason" userId="0ce90933-856e-4c15-bb61-60dbf605a9cb" providerId="ADAL" clId="{2EDF4243-3A75-4816-BD4A-5557E78A4EC6}" dt="2023-10-08T20:36:06.364" v="31878" actId="962"/>
          <ac:picMkLst>
            <pc:docMk/>
            <pc:sldMk cId="1793195723" sldId="359"/>
            <ac:picMk id="19" creationId="{4E5AE201-E5D1-BF4E-8466-FF8E87B46222}"/>
          </ac:picMkLst>
        </pc:picChg>
        <pc:picChg chg="add mod">
          <ac:chgData name="Andrew Mason" userId="0ce90933-856e-4c15-bb61-60dbf605a9cb" providerId="ADAL" clId="{2EDF4243-3A75-4816-BD4A-5557E78A4EC6}" dt="2023-10-08T20:36:14.722" v="31880" actId="962"/>
          <ac:picMkLst>
            <pc:docMk/>
            <pc:sldMk cId="1793195723" sldId="359"/>
            <ac:picMk id="20" creationId="{71AD075E-ACBF-D29C-A131-9A450451CC87}"/>
          </ac:picMkLst>
        </pc:picChg>
        <pc:picChg chg="add mod">
          <ac:chgData name="Andrew Mason" userId="0ce90933-856e-4c15-bb61-60dbf605a9cb" providerId="ADAL" clId="{2EDF4243-3A75-4816-BD4A-5557E78A4EC6}" dt="2023-10-08T20:34:56.182" v="31190" actId="962"/>
          <ac:picMkLst>
            <pc:docMk/>
            <pc:sldMk cId="1793195723" sldId="359"/>
            <ac:picMk id="7170" creationId="{B9DFA605-3C82-E0C0-37F7-F565EBE9B800}"/>
          </ac:picMkLst>
        </pc:picChg>
      </pc:sldChg>
      <pc:sldChg chg="addSp delSp modSp add mod delAnim modAnim">
        <pc:chgData name="Andrew Mason" userId="0ce90933-856e-4c15-bb61-60dbf605a9cb" providerId="ADAL" clId="{2EDF4243-3A75-4816-BD4A-5557E78A4EC6}" dt="2023-10-08T20:34:48.003" v="31164" actId="962"/>
        <pc:sldMkLst>
          <pc:docMk/>
          <pc:sldMk cId="3449824928" sldId="360"/>
        </pc:sldMkLst>
        <pc:spChg chg="mod">
          <ac:chgData name="Andrew Mason" userId="0ce90933-856e-4c15-bb61-60dbf605a9cb" providerId="ADAL" clId="{2EDF4243-3A75-4816-BD4A-5557E78A4EC6}" dt="2023-10-07T23:11:23.010" v="6471" actId="1076"/>
          <ac:spMkLst>
            <pc:docMk/>
            <pc:sldMk cId="3449824928" sldId="360"/>
            <ac:spMk id="3" creationId="{26D2B49F-6400-E47D-39F8-97C668EAA702}"/>
          </ac:spMkLst>
        </pc:spChg>
        <pc:spChg chg="add mod">
          <ac:chgData name="Andrew Mason" userId="0ce90933-856e-4c15-bb61-60dbf605a9cb" providerId="ADAL" clId="{2EDF4243-3A75-4816-BD4A-5557E78A4EC6}" dt="2023-10-08T20:02:59.507" v="21109" actId="2085"/>
          <ac:spMkLst>
            <pc:docMk/>
            <pc:sldMk cId="3449824928" sldId="360"/>
            <ac:spMk id="9" creationId="{11D6709E-7621-8787-2BE1-E54DDE2F5306}"/>
          </ac:spMkLst>
        </pc:spChg>
        <pc:picChg chg="add mod">
          <ac:chgData name="Andrew Mason" userId="0ce90933-856e-4c15-bb61-60dbf605a9cb" providerId="ADAL" clId="{2EDF4243-3A75-4816-BD4A-5557E78A4EC6}" dt="2023-10-08T20:34:33.962" v="30990" actId="962"/>
          <ac:picMkLst>
            <pc:docMk/>
            <pc:sldMk cId="3449824928" sldId="360"/>
            <ac:picMk id="7" creationId="{FEBE8D4A-CEE0-B8AB-7862-441F924250DE}"/>
          </ac:picMkLst>
        </pc:picChg>
        <pc:picChg chg="add del mod">
          <ac:chgData name="Andrew Mason" userId="0ce90933-856e-4c15-bb61-60dbf605a9cb" providerId="ADAL" clId="{2EDF4243-3A75-4816-BD4A-5557E78A4EC6}" dt="2023-10-07T23:14:28.213" v="6488" actId="478"/>
          <ac:picMkLst>
            <pc:docMk/>
            <pc:sldMk cId="3449824928" sldId="360"/>
            <ac:picMk id="8" creationId="{E5227866-C00A-D369-9256-15D726116EDF}"/>
          </ac:picMkLst>
        </pc:picChg>
        <pc:picChg chg="add del mod">
          <ac:chgData name="Andrew Mason" userId="0ce90933-856e-4c15-bb61-60dbf605a9cb" providerId="ADAL" clId="{2EDF4243-3A75-4816-BD4A-5557E78A4EC6}" dt="2023-10-07T23:10:45.161" v="6365" actId="478"/>
          <ac:picMkLst>
            <pc:docMk/>
            <pc:sldMk cId="3449824928" sldId="360"/>
            <ac:picMk id="8194" creationId="{2E6F40A1-9439-DB97-2051-99DA9CB09C40}"/>
          </ac:picMkLst>
        </pc:picChg>
        <pc:picChg chg="add mod">
          <ac:chgData name="Andrew Mason" userId="0ce90933-856e-4c15-bb61-60dbf605a9cb" providerId="ADAL" clId="{2EDF4243-3A75-4816-BD4A-5557E78A4EC6}" dt="2023-10-08T20:34:48.003" v="31164" actId="962"/>
          <ac:picMkLst>
            <pc:docMk/>
            <pc:sldMk cId="3449824928" sldId="360"/>
            <ac:picMk id="8196" creationId="{41E17A66-06AF-DD42-6D88-37B006CC8F8A}"/>
          </ac:picMkLst>
        </pc:picChg>
        <pc:picChg chg="add del mod">
          <ac:chgData name="Andrew Mason" userId="0ce90933-856e-4c15-bb61-60dbf605a9cb" providerId="ADAL" clId="{2EDF4243-3A75-4816-BD4A-5557E78A4EC6}" dt="2023-10-07T23:13:27.132" v="6485" actId="478"/>
          <ac:picMkLst>
            <pc:docMk/>
            <pc:sldMk cId="3449824928" sldId="360"/>
            <ac:picMk id="8198" creationId="{7F6F541E-B054-5A27-1378-57E259A32DF1}"/>
          </ac:picMkLst>
        </pc:picChg>
        <pc:picChg chg="add mod">
          <ac:chgData name="Andrew Mason" userId="0ce90933-856e-4c15-bb61-60dbf605a9cb" providerId="ADAL" clId="{2EDF4243-3A75-4816-BD4A-5557E78A4EC6}" dt="2023-10-08T20:34:23.408" v="30868" actId="962"/>
          <ac:picMkLst>
            <pc:docMk/>
            <pc:sldMk cId="3449824928" sldId="360"/>
            <ac:picMk id="8200" creationId="{77699F1D-AFDE-D5A5-BD80-CC05B3630B8F}"/>
          </ac:picMkLst>
        </pc:picChg>
      </pc:sldChg>
      <pc:sldChg chg="addSp modSp add mod modAnim">
        <pc:chgData name="Andrew Mason" userId="0ce90933-856e-4c15-bb61-60dbf605a9cb" providerId="ADAL" clId="{2EDF4243-3A75-4816-BD4A-5557E78A4EC6}" dt="2023-10-08T20:26:20.674" v="27294" actId="962"/>
        <pc:sldMkLst>
          <pc:docMk/>
          <pc:sldMk cId="14527564" sldId="361"/>
        </pc:sldMkLst>
        <pc:spChg chg="mod">
          <ac:chgData name="Andrew Mason" userId="0ce90933-856e-4c15-bb61-60dbf605a9cb" providerId="ADAL" clId="{2EDF4243-3A75-4816-BD4A-5557E78A4EC6}" dt="2023-10-08T01:07:11.503" v="11715" actId="20577"/>
          <ac:spMkLst>
            <pc:docMk/>
            <pc:sldMk cId="14527564" sldId="361"/>
            <ac:spMk id="3" creationId="{26D2B49F-6400-E47D-39F8-97C668EAA702}"/>
          </ac:spMkLst>
        </pc:spChg>
        <pc:spChg chg="add mod">
          <ac:chgData name="Andrew Mason" userId="0ce90933-856e-4c15-bb61-60dbf605a9cb" providerId="ADAL" clId="{2EDF4243-3A75-4816-BD4A-5557E78A4EC6}" dt="2023-10-08T01:06:54.255" v="11712" actId="1035"/>
          <ac:spMkLst>
            <pc:docMk/>
            <pc:sldMk cId="14527564" sldId="361"/>
            <ac:spMk id="9" creationId="{F2DF6071-067A-4CE2-91F2-D2B78BE3D442}"/>
          </ac:spMkLst>
        </pc:spChg>
        <pc:spChg chg="add mod">
          <ac:chgData name="Andrew Mason" userId="0ce90933-856e-4c15-bb61-60dbf605a9cb" providerId="ADAL" clId="{2EDF4243-3A75-4816-BD4A-5557E78A4EC6}" dt="2023-10-08T01:06:54.255" v="11712" actId="1035"/>
          <ac:spMkLst>
            <pc:docMk/>
            <pc:sldMk cId="14527564" sldId="361"/>
            <ac:spMk id="16" creationId="{3BDCBAA9-A68D-6223-000E-0326F4CED4D3}"/>
          </ac:spMkLst>
        </pc:spChg>
        <pc:picChg chg="add mod">
          <ac:chgData name="Andrew Mason" userId="0ce90933-856e-4c15-bb61-60dbf605a9cb" providerId="ADAL" clId="{2EDF4243-3A75-4816-BD4A-5557E78A4EC6}" dt="2023-10-08T20:26:02.398" v="27116" actId="962"/>
          <ac:picMkLst>
            <pc:docMk/>
            <pc:sldMk cId="14527564" sldId="361"/>
            <ac:picMk id="8" creationId="{52EAC783-027E-2E1C-3853-1921C2D71580}"/>
          </ac:picMkLst>
        </pc:picChg>
        <pc:picChg chg="add mod">
          <ac:chgData name="Andrew Mason" userId="0ce90933-856e-4c15-bb61-60dbf605a9cb" providerId="ADAL" clId="{2EDF4243-3A75-4816-BD4A-5557E78A4EC6}" dt="2023-10-08T01:06:54.255" v="11712" actId="1035"/>
          <ac:picMkLst>
            <pc:docMk/>
            <pc:sldMk cId="14527564" sldId="361"/>
            <ac:picMk id="11" creationId="{2A5E23BB-EAC3-837C-8191-1236DF6AB36F}"/>
          </ac:picMkLst>
        </pc:picChg>
        <pc:picChg chg="add mod">
          <ac:chgData name="Andrew Mason" userId="0ce90933-856e-4c15-bb61-60dbf605a9cb" providerId="ADAL" clId="{2EDF4243-3A75-4816-BD4A-5557E78A4EC6}" dt="2023-10-08T20:26:02.398" v="27116" actId="962"/>
          <ac:picMkLst>
            <pc:docMk/>
            <pc:sldMk cId="14527564" sldId="361"/>
            <ac:picMk id="13" creationId="{B844FE8C-F8FB-283D-201E-860C2C96F2A0}"/>
          </ac:picMkLst>
        </pc:picChg>
        <pc:picChg chg="add mod">
          <ac:chgData name="Andrew Mason" userId="0ce90933-856e-4c15-bb61-60dbf605a9cb" providerId="ADAL" clId="{2EDF4243-3A75-4816-BD4A-5557E78A4EC6}" dt="2023-10-08T20:26:20.674" v="27294" actId="962"/>
          <ac:picMkLst>
            <pc:docMk/>
            <pc:sldMk cId="14527564" sldId="361"/>
            <ac:picMk id="15" creationId="{D4F20FBF-FD06-A2A0-0D98-9A8FEF7D6F83}"/>
          </ac:picMkLst>
        </pc:picChg>
        <pc:picChg chg="add mod">
          <ac:chgData name="Andrew Mason" userId="0ce90933-856e-4c15-bb61-60dbf605a9cb" providerId="ADAL" clId="{2EDF4243-3A75-4816-BD4A-5557E78A4EC6}" dt="2023-10-08T20:26:20.674" v="27294" actId="962"/>
          <ac:picMkLst>
            <pc:docMk/>
            <pc:sldMk cId="14527564" sldId="361"/>
            <ac:picMk id="18" creationId="{707B938C-F587-21DF-473D-090B97FF4DBD}"/>
          </ac:picMkLst>
        </pc:picChg>
      </pc:sldChg>
      <pc:sldChg chg="modSp add mod">
        <pc:chgData name="Andrew Mason" userId="0ce90933-856e-4c15-bb61-60dbf605a9cb" providerId="ADAL" clId="{2EDF4243-3A75-4816-BD4A-5557E78A4EC6}" dt="2023-10-07T23:25:47.263" v="7025" actId="20577"/>
        <pc:sldMkLst>
          <pc:docMk/>
          <pc:sldMk cId="3566867159" sldId="362"/>
        </pc:sldMkLst>
        <pc:spChg chg="mod">
          <ac:chgData name="Andrew Mason" userId="0ce90933-856e-4c15-bb61-60dbf605a9cb" providerId="ADAL" clId="{2EDF4243-3A75-4816-BD4A-5557E78A4EC6}" dt="2023-10-07T23:25:47.263" v="7025" actId="20577"/>
          <ac:spMkLst>
            <pc:docMk/>
            <pc:sldMk cId="3566867159" sldId="362"/>
            <ac:spMk id="3" creationId="{26D2B49F-6400-E47D-39F8-97C668EAA702}"/>
          </ac:spMkLst>
        </pc:spChg>
      </pc:sldChg>
      <pc:sldChg chg="addSp delSp modSp add mod">
        <pc:chgData name="Andrew Mason" userId="0ce90933-856e-4c15-bb61-60dbf605a9cb" providerId="ADAL" clId="{2EDF4243-3A75-4816-BD4A-5557E78A4EC6}" dt="2023-10-08T20:33:58.581" v="30728" actId="962"/>
        <pc:sldMkLst>
          <pc:docMk/>
          <pc:sldMk cId="39609578" sldId="363"/>
        </pc:sldMkLst>
        <pc:spChg chg="mod">
          <ac:chgData name="Andrew Mason" userId="0ce90933-856e-4c15-bb61-60dbf605a9cb" providerId="ADAL" clId="{2EDF4243-3A75-4816-BD4A-5557E78A4EC6}" dt="2023-10-07T23:38:52.421" v="7514" actId="114"/>
          <ac:spMkLst>
            <pc:docMk/>
            <pc:sldMk cId="39609578" sldId="363"/>
            <ac:spMk id="3" creationId="{26D2B49F-6400-E47D-39F8-97C668EAA702}"/>
          </ac:spMkLst>
        </pc:spChg>
        <pc:spChg chg="add del">
          <ac:chgData name="Andrew Mason" userId="0ce90933-856e-4c15-bb61-60dbf605a9cb" providerId="ADAL" clId="{2EDF4243-3A75-4816-BD4A-5557E78A4EC6}" dt="2023-10-07T23:31:48.535" v="7058" actId="478"/>
          <ac:spMkLst>
            <pc:docMk/>
            <pc:sldMk cId="39609578" sldId="363"/>
            <ac:spMk id="7" creationId="{A665A768-31B6-CE50-1DE7-A7650947EDA2}"/>
          </ac:spMkLst>
        </pc:spChg>
        <pc:spChg chg="add del">
          <ac:chgData name="Andrew Mason" userId="0ce90933-856e-4c15-bb61-60dbf605a9cb" providerId="ADAL" clId="{2EDF4243-3A75-4816-BD4A-5557E78A4EC6}" dt="2023-10-07T23:31:53.719" v="7060" actId="478"/>
          <ac:spMkLst>
            <pc:docMk/>
            <pc:sldMk cId="39609578" sldId="363"/>
            <ac:spMk id="8" creationId="{0B04F89B-9D27-BE07-FE47-7BCB92C1FC71}"/>
          </ac:spMkLst>
        </pc:spChg>
        <pc:spChg chg="add mod">
          <ac:chgData name="Andrew Mason" userId="0ce90933-856e-4c15-bb61-60dbf605a9cb" providerId="ADAL" clId="{2EDF4243-3A75-4816-BD4A-5557E78A4EC6}" dt="2023-10-07T23:33:49.279" v="7164" actId="1076"/>
          <ac:spMkLst>
            <pc:docMk/>
            <pc:sldMk cId="39609578" sldId="363"/>
            <ac:spMk id="11" creationId="{B8550939-798D-7999-256C-A7E44E378DA0}"/>
          </ac:spMkLst>
        </pc:spChg>
        <pc:spChg chg="add mod">
          <ac:chgData name="Andrew Mason" userId="0ce90933-856e-4c15-bb61-60dbf605a9cb" providerId="ADAL" clId="{2EDF4243-3A75-4816-BD4A-5557E78A4EC6}" dt="2023-10-07T23:34:26.884" v="7244" actId="1076"/>
          <ac:spMkLst>
            <pc:docMk/>
            <pc:sldMk cId="39609578" sldId="363"/>
            <ac:spMk id="12" creationId="{E76CD734-09DA-28EE-CABD-194ADBFF5BA6}"/>
          </ac:spMkLst>
        </pc:spChg>
        <pc:spChg chg="add mod">
          <ac:chgData name="Andrew Mason" userId="0ce90933-856e-4c15-bb61-60dbf605a9cb" providerId="ADAL" clId="{2EDF4243-3A75-4816-BD4A-5557E78A4EC6}" dt="2023-10-07T23:37:58.489" v="7505" actId="20577"/>
          <ac:spMkLst>
            <pc:docMk/>
            <pc:sldMk cId="39609578" sldId="363"/>
            <ac:spMk id="13" creationId="{313F387F-D9EE-185B-A5E3-36D66CA6E8BD}"/>
          </ac:spMkLst>
        </pc:spChg>
        <pc:spChg chg="add mod">
          <ac:chgData name="Andrew Mason" userId="0ce90933-856e-4c15-bb61-60dbf605a9cb" providerId="ADAL" clId="{2EDF4243-3A75-4816-BD4A-5557E78A4EC6}" dt="2023-10-08T20:33:58.581" v="30728" actId="962"/>
          <ac:spMkLst>
            <pc:docMk/>
            <pc:sldMk cId="39609578" sldId="363"/>
            <ac:spMk id="14" creationId="{56F043ED-C939-6932-2B7A-C5AB35EDA313}"/>
          </ac:spMkLst>
        </pc:spChg>
        <pc:spChg chg="add mod">
          <ac:chgData name="Andrew Mason" userId="0ce90933-856e-4c15-bb61-60dbf605a9cb" providerId="ADAL" clId="{2EDF4243-3A75-4816-BD4A-5557E78A4EC6}" dt="2023-10-08T20:33:58.581" v="30728" actId="962"/>
          <ac:spMkLst>
            <pc:docMk/>
            <pc:sldMk cId="39609578" sldId="363"/>
            <ac:spMk id="17" creationId="{855F29E3-3E70-322A-177A-59229C3458F1}"/>
          </ac:spMkLst>
        </pc:spChg>
        <pc:picChg chg="add mod modCrop">
          <ac:chgData name="Andrew Mason" userId="0ce90933-856e-4c15-bb61-60dbf605a9cb" providerId="ADAL" clId="{2EDF4243-3A75-4816-BD4A-5557E78A4EC6}" dt="2023-10-08T20:33:58.581" v="30728" actId="962"/>
          <ac:picMkLst>
            <pc:docMk/>
            <pc:sldMk cId="39609578" sldId="363"/>
            <ac:picMk id="10" creationId="{7E843C84-212B-53AF-F25B-DF39F00C6853}"/>
          </ac:picMkLst>
        </pc:picChg>
        <pc:cxnChg chg="add mod">
          <ac:chgData name="Andrew Mason" userId="0ce90933-856e-4c15-bb61-60dbf605a9cb" providerId="ADAL" clId="{2EDF4243-3A75-4816-BD4A-5557E78A4EC6}" dt="2023-10-08T20:33:58.581" v="30728" actId="962"/>
          <ac:cxnSpMkLst>
            <pc:docMk/>
            <pc:sldMk cId="39609578" sldId="363"/>
            <ac:cxnSpMk id="16" creationId="{73A9D280-52FC-7C7A-5EED-2F7EFA706DFB}"/>
          </ac:cxnSpMkLst>
        </pc:cxnChg>
      </pc:sldChg>
      <pc:sldChg chg="addSp modSp add mod modAnim">
        <pc:chgData name="Andrew Mason" userId="0ce90933-856e-4c15-bb61-60dbf605a9cb" providerId="ADAL" clId="{2EDF4243-3A75-4816-BD4A-5557E78A4EC6}" dt="2023-10-08T20:30:37.664" v="29152" actId="1038"/>
        <pc:sldMkLst>
          <pc:docMk/>
          <pc:sldMk cId="2118179203" sldId="364"/>
        </pc:sldMkLst>
        <pc:spChg chg="mod">
          <ac:chgData name="Andrew Mason" userId="0ce90933-856e-4c15-bb61-60dbf605a9cb" providerId="ADAL" clId="{2EDF4243-3A75-4816-BD4A-5557E78A4EC6}" dt="2023-10-08T20:05:32.382" v="21112" actId="20577"/>
          <ac:spMkLst>
            <pc:docMk/>
            <pc:sldMk cId="2118179203" sldId="364"/>
            <ac:spMk id="3" creationId="{26D2B49F-6400-E47D-39F8-97C668EAA702}"/>
          </ac:spMkLst>
        </pc:spChg>
        <pc:spChg chg="add mod">
          <ac:chgData name="Andrew Mason" userId="0ce90933-856e-4c15-bb61-60dbf605a9cb" providerId="ADAL" clId="{2EDF4243-3A75-4816-BD4A-5557E78A4EC6}" dt="2023-10-08T00:22:26.997" v="9735" actId="1076"/>
          <ac:spMkLst>
            <pc:docMk/>
            <pc:sldMk cId="2118179203" sldId="364"/>
            <ac:spMk id="7" creationId="{145453FB-F6E9-3ADC-A81F-04969ED7AD4C}"/>
          </ac:spMkLst>
        </pc:spChg>
        <pc:spChg chg="add mod">
          <ac:chgData name="Andrew Mason" userId="0ce90933-856e-4c15-bb61-60dbf605a9cb" providerId="ADAL" clId="{2EDF4243-3A75-4816-BD4A-5557E78A4EC6}" dt="2023-10-08T20:07:04.515" v="21120" actId="2085"/>
          <ac:spMkLst>
            <pc:docMk/>
            <pc:sldMk cId="2118179203" sldId="364"/>
            <ac:spMk id="8" creationId="{9A4A28B9-B538-629F-1685-5F9C5C2A8461}"/>
          </ac:spMkLst>
        </pc:spChg>
        <pc:spChg chg="add mod">
          <ac:chgData name="Andrew Mason" userId="0ce90933-856e-4c15-bb61-60dbf605a9cb" providerId="ADAL" clId="{2EDF4243-3A75-4816-BD4A-5557E78A4EC6}" dt="2023-10-08T20:07:16.768" v="21126" actId="164"/>
          <ac:spMkLst>
            <pc:docMk/>
            <pc:sldMk cId="2118179203" sldId="364"/>
            <ac:spMk id="9" creationId="{F6D20347-0605-97E4-8949-2C5FAC238438}"/>
          </ac:spMkLst>
        </pc:spChg>
        <pc:spChg chg="add mod">
          <ac:chgData name="Andrew Mason" userId="0ce90933-856e-4c15-bb61-60dbf605a9cb" providerId="ADAL" clId="{2EDF4243-3A75-4816-BD4A-5557E78A4EC6}" dt="2023-10-08T20:07:16.768" v="21126" actId="164"/>
          <ac:spMkLst>
            <pc:docMk/>
            <pc:sldMk cId="2118179203" sldId="364"/>
            <ac:spMk id="10" creationId="{2377A747-328D-782F-6411-76A3046EE882}"/>
          </ac:spMkLst>
        </pc:spChg>
        <pc:grpChg chg="add mod">
          <ac:chgData name="Andrew Mason" userId="0ce90933-856e-4c15-bb61-60dbf605a9cb" providerId="ADAL" clId="{2EDF4243-3A75-4816-BD4A-5557E78A4EC6}" dt="2023-10-08T20:30:37.664" v="29152" actId="1038"/>
          <ac:grpSpMkLst>
            <pc:docMk/>
            <pc:sldMk cId="2118179203" sldId="364"/>
            <ac:grpSpMk id="11" creationId="{6C3610FE-2DF4-2C94-BC15-01BCA9C6D9F6}"/>
          </ac:grpSpMkLst>
        </pc:grpChg>
        <pc:picChg chg="add mod">
          <ac:chgData name="Andrew Mason" userId="0ce90933-856e-4c15-bb61-60dbf605a9cb" providerId="ADAL" clId="{2EDF4243-3A75-4816-BD4A-5557E78A4EC6}" dt="2023-10-08T20:30:29.620" v="29121" actId="962"/>
          <ac:picMkLst>
            <pc:docMk/>
            <pc:sldMk cId="2118179203" sldId="364"/>
            <ac:picMk id="13314" creationId="{20243173-A455-5295-5675-AC15FC8F803E}"/>
          </ac:picMkLst>
        </pc:picChg>
      </pc:sldChg>
      <pc:sldChg chg="addSp delSp modSp add mod">
        <pc:chgData name="Andrew Mason" userId="0ce90933-856e-4c15-bb61-60dbf605a9cb" providerId="ADAL" clId="{2EDF4243-3A75-4816-BD4A-5557E78A4EC6}" dt="2023-10-08T20:27:59.418" v="28120" actId="962"/>
        <pc:sldMkLst>
          <pc:docMk/>
          <pc:sldMk cId="621164050" sldId="365"/>
        </pc:sldMkLst>
        <pc:spChg chg="mod">
          <ac:chgData name="Andrew Mason" userId="0ce90933-856e-4c15-bb61-60dbf605a9cb" providerId="ADAL" clId="{2EDF4243-3A75-4816-BD4A-5557E78A4EC6}" dt="2023-10-08T20:08:21.249" v="21135" actId="20577"/>
          <ac:spMkLst>
            <pc:docMk/>
            <pc:sldMk cId="621164050" sldId="365"/>
            <ac:spMk id="3" creationId="{26D2B49F-6400-E47D-39F8-97C668EAA702}"/>
          </ac:spMkLst>
        </pc:spChg>
        <pc:grpChg chg="add del mod">
          <ac:chgData name="Andrew Mason" userId="0ce90933-856e-4c15-bb61-60dbf605a9cb" providerId="ADAL" clId="{2EDF4243-3A75-4816-BD4A-5557E78A4EC6}" dt="2023-10-08T00:47:26.547" v="10827" actId="478"/>
          <ac:grpSpMkLst>
            <pc:docMk/>
            <pc:sldMk cId="621164050" sldId="365"/>
            <ac:grpSpMk id="11" creationId="{220FF02D-9509-8078-5A85-229717D362A1}"/>
          </ac:grpSpMkLst>
        </pc:grpChg>
        <pc:grpChg chg="add del mod">
          <ac:chgData name="Andrew Mason" userId="0ce90933-856e-4c15-bb61-60dbf605a9cb" providerId="ADAL" clId="{2EDF4243-3A75-4816-BD4A-5557E78A4EC6}" dt="2023-10-08T00:48:41.140" v="10876" actId="478"/>
          <ac:grpSpMkLst>
            <pc:docMk/>
            <pc:sldMk cId="621164050" sldId="365"/>
            <ac:grpSpMk id="13" creationId="{374BF1F9-D4D6-3E69-BA9C-39E1F7B6B067}"/>
          </ac:grpSpMkLst>
        </pc:grpChg>
        <pc:picChg chg="add mod modCrop">
          <ac:chgData name="Andrew Mason" userId="0ce90933-856e-4c15-bb61-60dbf605a9cb" providerId="ADAL" clId="{2EDF4243-3A75-4816-BD4A-5557E78A4EC6}" dt="2023-10-08T00:39:48.702" v="10645" actId="164"/>
          <ac:picMkLst>
            <pc:docMk/>
            <pc:sldMk cId="621164050" sldId="365"/>
            <ac:picMk id="8" creationId="{EC39A145-0E5F-EF3B-C96F-128F470DC68D}"/>
          </ac:picMkLst>
        </pc:picChg>
        <pc:picChg chg="add mod">
          <ac:chgData name="Andrew Mason" userId="0ce90933-856e-4c15-bb61-60dbf605a9cb" providerId="ADAL" clId="{2EDF4243-3A75-4816-BD4A-5557E78A4EC6}" dt="2023-10-08T00:39:48.702" v="10645" actId="164"/>
          <ac:picMkLst>
            <pc:docMk/>
            <pc:sldMk cId="621164050" sldId="365"/>
            <ac:picMk id="10" creationId="{5DF90ED8-6402-D7AB-3FF7-A5AEBE252591}"/>
          </ac:picMkLst>
        </pc:picChg>
        <pc:picChg chg="add mod modCrop">
          <ac:chgData name="Andrew Mason" userId="0ce90933-856e-4c15-bb61-60dbf605a9cb" providerId="ADAL" clId="{2EDF4243-3A75-4816-BD4A-5557E78A4EC6}" dt="2023-10-08T00:49:36.932" v="10918" actId="1076"/>
          <ac:picMkLst>
            <pc:docMk/>
            <pc:sldMk cId="621164050" sldId="365"/>
            <ac:picMk id="12" creationId="{07CBB34B-B7AC-C2E2-8B06-B0FE40497C78}"/>
          </ac:picMkLst>
        </pc:picChg>
        <pc:picChg chg="mod">
          <ac:chgData name="Andrew Mason" userId="0ce90933-856e-4c15-bb61-60dbf605a9cb" providerId="ADAL" clId="{2EDF4243-3A75-4816-BD4A-5557E78A4EC6}" dt="2023-10-08T00:48:39.340" v="10875"/>
          <ac:picMkLst>
            <pc:docMk/>
            <pc:sldMk cId="621164050" sldId="365"/>
            <ac:picMk id="14" creationId="{35CB801D-8D48-33F5-D421-368AB84598F3}"/>
          </ac:picMkLst>
        </pc:picChg>
        <pc:picChg chg="mod">
          <ac:chgData name="Andrew Mason" userId="0ce90933-856e-4c15-bb61-60dbf605a9cb" providerId="ADAL" clId="{2EDF4243-3A75-4816-BD4A-5557E78A4EC6}" dt="2023-10-08T00:48:39.340" v="10875"/>
          <ac:picMkLst>
            <pc:docMk/>
            <pc:sldMk cId="621164050" sldId="365"/>
            <ac:picMk id="15" creationId="{212BAE45-5287-F5EE-D35F-B248B75EF6AF}"/>
          </ac:picMkLst>
        </pc:picChg>
        <pc:picChg chg="add mod">
          <ac:chgData name="Andrew Mason" userId="0ce90933-856e-4c15-bb61-60dbf605a9cb" providerId="ADAL" clId="{2EDF4243-3A75-4816-BD4A-5557E78A4EC6}" dt="2023-10-08T20:27:59.418" v="28120" actId="962"/>
          <ac:picMkLst>
            <pc:docMk/>
            <pc:sldMk cId="621164050" sldId="365"/>
            <ac:picMk id="17" creationId="{5A969DE4-CDC1-E7BB-E2CA-8187B7EF598D}"/>
          </ac:picMkLst>
        </pc:picChg>
      </pc:sldChg>
      <pc:sldChg chg="addSp delSp modSp add mod modAnim">
        <pc:chgData name="Andrew Mason" userId="0ce90933-856e-4c15-bb61-60dbf605a9cb" providerId="ADAL" clId="{2EDF4243-3A75-4816-BD4A-5557E78A4EC6}" dt="2023-10-08T20:27:27.402" v="27874" actId="962"/>
        <pc:sldMkLst>
          <pc:docMk/>
          <pc:sldMk cId="242558425" sldId="366"/>
        </pc:sldMkLst>
        <pc:spChg chg="del">
          <ac:chgData name="Andrew Mason" userId="0ce90933-856e-4c15-bb61-60dbf605a9cb" providerId="ADAL" clId="{2EDF4243-3A75-4816-BD4A-5557E78A4EC6}" dt="2023-10-08T00:51:53.140" v="11019" actId="478"/>
          <ac:spMkLst>
            <pc:docMk/>
            <pc:sldMk cId="242558425" sldId="366"/>
            <ac:spMk id="3" creationId="{26D2B49F-6400-E47D-39F8-97C668EAA702}"/>
          </ac:spMkLst>
        </pc:spChg>
        <pc:spChg chg="add del mod">
          <ac:chgData name="Andrew Mason" userId="0ce90933-856e-4c15-bb61-60dbf605a9cb" providerId="ADAL" clId="{2EDF4243-3A75-4816-BD4A-5557E78A4EC6}" dt="2023-10-08T00:53:07.029" v="11020" actId="478"/>
          <ac:spMkLst>
            <pc:docMk/>
            <pc:sldMk cId="242558425" sldId="366"/>
            <ac:spMk id="8" creationId="{414D6A03-FD5E-47BE-0DC2-A473E469CB18}"/>
          </ac:spMkLst>
        </pc:spChg>
        <pc:spChg chg="add mod">
          <ac:chgData name="Andrew Mason" userId="0ce90933-856e-4c15-bb61-60dbf605a9cb" providerId="ADAL" clId="{2EDF4243-3A75-4816-BD4A-5557E78A4EC6}" dt="2023-10-08T00:56:14.799" v="11115" actId="20577"/>
          <ac:spMkLst>
            <pc:docMk/>
            <pc:sldMk cId="242558425" sldId="366"/>
            <ac:spMk id="13" creationId="{26B5A786-1C67-F108-1DD4-0E6C34AD6F29}"/>
          </ac:spMkLst>
        </pc:spChg>
        <pc:spChg chg="add mod">
          <ac:chgData name="Andrew Mason" userId="0ce90933-856e-4c15-bb61-60dbf605a9cb" providerId="ADAL" clId="{2EDF4243-3A75-4816-BD4A-5557E78A4EC6}" dt="2023-10-08T00:56:35.889" v="11122" actId="164"/>
          <ac:spMkLst>
            <pc:docMk/>
            <pc:sldMk cId="242558425" sldId="366"/>
            <ac:spMk id="14" creationId="{91E068D3-6BEC-3E69-AB90-A1A4426BFEA1}"/>
          </ac:spMkLst>
        </pc:spChg>
        <pc:spChg chg="add del mod">
          <ac:chgData name="Andrew Mason" userId="0ce90933-856e-4c15-bb61-60dbf605a9cb" providerId="ADAL" clId="{2EDF4243-3A75-4816-BD4A-5557E78A4EC6}" dt="2023-10-08T00:56:38.026" v="11124"/>
          <ac:spMkLst>
            <pc:docMk/>
            <pc:sldMk cId="242558425" sldId="366"/>
            <ac:spMk id="16" creationId="{5539CDF6-237F-8415-FEAD-FBBB7C756A5F}"/>
          </ac:spMkLst>
        </pc:spChg>
        <pc:spChg chg="add mod">
          <ac:chgData name="Andrew Mason" userId="0ce90933-856e-4c15-bb61-60dbf605a9cb" providerId="ADAL" clId="{2EDF4243-3A75-4816-BD4A-5557E78A4EC6}" dt="2023-10-08T00:59:38.274" v="11335" actId="1035"/>
          <ac:spMkLst>
            <pc:docMk/>
            <pc:sldMk cId="242558425" sldId="366"/>
            <ac:spMk id="18" creationId="{95504E5F-3BE2-E6A3-D835-DEBE809389E2}"/>
          </ac:spMkLst>
        </pc:spChg>
        <pc:spChg chg="add mod">
          <ac:chgData name="Andrew Mason" userId="0ce90933-856e-4c15-bb61-60dbf605a9cb" providerId="ADAL" clId="{2EDF4243-3A75-4816-BD4A-5557E78A4EC6}" dt="2023-10-08T01:00:02.344" v="11340" actId="164"/>
          <ac:spMkLst>
            <pc:docMk/>
            <pc:sldMk cId="242558425" sldId="366"/>
            <ac:spMk id="21" creationId="{FCFE51C5-CDB1-A585-6788-2EF371BBA952}"/>
          </ac:spMkLst>
        </pc:spChg>
        <pc:spChg chg="add mod">
          <ac:chgData name="Andrew Mason" userId="0ce90933-856e-4c15-bb61-60dbf605a9cb" providerId="ADAL" clId="{2EDF4243-3A75-4816-BD4A-5557E78A4EC6}" dt="2023-10-08T01:00:49.404" v="11435" actId="1076"/>
          <ac:spMkLst>
            <pc:docMk/>
            <pc:sldMk cId="242558425" sldId="366"/>
            <ac:spMk id="23" creationId="{0AABFF2D-EA5A-7B22-C087-E1C2E08376B1}"/>
          </ac:spMkLst>
        </pc:spChg>
        <pc:grpChg chg="add del mod">
          <ac:chgData name="Andrew Mason" userId="0ce90933-856e-4c15-bb61-60dbf605a9cb" providerId="ADAL" clId="{2EDF4243-3A75-4816-BD4A-5557E78A4EC6}" dt="2023-10-08T00:56:41.435" v="11126" actId="478"/>
          <ac:grpSpMkLst>
            <pc:docMk/>
            <pc:sldMk cId="242558425" sldId="366"/>
            <ac:grpSpMk id="15" creationId="{E5241B05-B89E-837D-D1A6-35552324E3D8}"/>
          </ac:grpSpMkLst>
        </pc:grpChg>
        <pc:grpChg chg="add mod">
          <ac:chgData name="Andrew Mason" userId="0ce90933-856e-4c15-bb61-60dbf605a9cb" providerId="ADAL" clId="{2EDF4243-3A75-4816-BD4A-5557E78A4EC6}" dt="2023-10-08T20:27:27.402" v="27874" actId="962"/>
          <ac:grpSpMkLst>
            <pc:docMk/>
            <pc:sldMk cId="242558425" sldId="366"/>
            <ac:grpSpMk id="22" creationId="{6C4FE687-212C-C3EB-F086-32F548AA3F07}"/>
          </ac:grpSpMkLst>
        </pc:grpChg>
        <pc:picChg chg="add mod">
          <ac:chgData name="Andrew Mason" userId="0ce90933-856e-4c15-bb61-60dbf605a9cb" providerId="ADAL" clId="{2EDF4243-3A75-4816-BD4A-5557E78A4EC6}" dt="2023-10-08T20:26:38.326" v="27374" actId="962"/>
          <ac:picMkLst>
            <pc:docMk/>
            <pc:sldMk cId="242558425" sldId="366"/>
            <ac:picMk id="10" creationId="{F773A2B4-1946-CC39-F1AA-4F904EF1B3EC}"/>
          </ac:picMkLst>
        </pc:picChg>
        <pc:picChg chg="add mod">
          <ac:chgData name="Andrew Mason" userId="0ce90933-856e-4c15-bb61-60dbf605a9cb" providerId="ADAL" clId="{2EDF4243-3A75-4816-BD4A-5557E78A4EC6}" dt="2023-10-08T00:56:35.889" v="11122" actId="164"/>
          <ac:picMkLst>
            <pc:docMk/>
            <pc:sldMk cId="242558425" sldId="366"/>
            <ac:picMk id="12" creationId="{5396893E-F4D7-C5AD-0AC0-EFD68FCD8E9E}"/>
          </ac:picMkLst>
        </pc:picChg>
        <pc:picChg chg="add mod modCrop">
          <ac:chgData name="Andrew Mason" userId="0ce90933-856e-4c15-bb61-60dbf605a9cb" providerId="ADAL" clId="{2EDF4243-3A75-4816-BD4A-5557E78A4EC6}" dt="2023-10-08T20:27:00.369" v="27622" actId="962"/>
          <ac:picMkLst>
            <pc:docMk/>
            <pc:sldMk cId="242558425" sldId="366"/>
            <ac:picMk id="17" creationId="{5EE3A1C5-0559-467F-5A74-C20043255319}"/>
          </ac:picMkLst>
        </pc:picChg>
        <pc:picChg chg="add mod modCrop">
          <ac:chgData name="Andrew Mason" userId="0ce90933-856e-4c15-bb61-60dbf605a9cb" providerId="ADAL" clId="{2EDF4243-3A75-4816-BD4A-5557E78A4EC6}" dt="2023-10-08T01:00:02.344" v="11340" actId="164"/>
          <ac:picMkLst>
            <pc:docMk/>
            <pc:sldMk cId="242558425" sldId="366"/>
            <ac:picMk id="20" creationId="{6BDD2B69-F956-CDEA-7920-935B91AB6DFE}"/>
          </ac:picMkLst>
        </pc:picChg>
      </pc:sldChg>
      <pc:sldChg chg="addSp delSp modSp add mod">
        <pc:chgData name="Andrew Mason" userId="0ce90933-856e-4c15-bb61-60dbf605a9cb" providerId="ADAL" clId="{2EDF4243-3A75-4816-BD4A-5557E78A4EC6}" dt="2023-10-08T20:32:37.415" v="30100" actId="962"/>
        <pc:sldMkLst>
          <pc:docMk/>
          <pc:sldMk cId="1744875914" sldId="367"/>
        </pc:sldMkLst>
        <pc:spChg chg="mod">
          <ac:chgData name="Andrew Mason" userId="0ce90933-856e-4c15-bb61-60dbf605a9cb" providerId="ADAL" clId="{2EDF4243-3A75-4816-BD4A-5557E78A4EC6}" dt="2023-10-08T00:07:06.959" v="8633" actId="404"/>
          <ac:spMkLst>
            <pc:docMk/>
            <pc:sldMk cId="1744875914" sldId="367"/>
            <ac:spMk id="3" creationId="{26D2B49F-6400-E47D-39F8-97C668EAA702}"/>
          </ac:spMkLst>
        </pc:spChg>
        <pc:spChg chg="add mod">
          <ac:chgData name="Andrew Mason" userId="0ce90933-856e-4c15-bb61-60dbf605a9cb" providerId="ADAL" clId="{2EDF4243-3A75-4816-BD4A-5557E78A4EC6}" dt="2023-10-08T00:01:07.523" v="8432" actId="164"/>
          <ac:spMkLst>
            <pc:docMk/>
            <pc:sldMk cId="1744875914" sldId="367"/>
            <ac:spMk id="8" creationId="{135FD36B-2532-2EBB-DBDB-2EEA58D2163F}"/>
          </ac:spMkLst>
        </pc:spChg>
        <pc:spChg chg="add mod">
          <ac:chgData name="Andrew Mason" userId="0ce90933-856e-4c15-bb61-60dbf605a9cb" providerId="ADAL" clId="{2EDF4243-3A75-4816-BD4A-5557E78A4EC6}" dt="2023-10-08T00:01:07.523" v="8432" actId="164"/>
          <ac:spMkLst>
            <pc:docMk/>
            <pc:sldMk cId="1744875914" sldId="367"/>
            <ac:spMk id="10" creationId="{BA52BB65-AC76-357A-6E20-1B336C99E7F5}"/>
          </ac:spMkLst>
        </pc:spChg>
        <pc:spChg chg="add mod">
          <ac:chgData name="Andrew Mason" userId="0ce90933-856e-4c15-bb61-60dbf605a9cb" providerId="ADAL" clId="{2EDF4243-3A75-4816-BD4A-5557E78A4EC6}" dt="2023-10-08T00:01:07.523" v="8432" actId="164"/>
          <ac:spMkLst>
            <pc:docMk/>
            <pc:sldMk cId="1744875914" sldId="367"/>
            <ac:spMk id="11" creationId="{AABD9389-7CE0-EAAE-868D-ACEE65F9897D}"/>
          </ac:spMkLst>
        </pc:spChg>
        <pc:spChg chg="add del mod">
          <ac:chgData name="Andrew Mason" userId="0ce90933-856e-4c15-bb61-60dbf605a9cb" providerId="ADAL" clId="{2EDF4243-3A75-4816-BD4A-5557E78A4EC6}" dt="2023-10-07T23:56:58.531" v="8063" actId="478"/>
          <ac:spMkLst>
            <pc:docMk/>
            <pc:sldMk cId="1744875914" sldId="367"/>
            <ac:spMk id="12" creationId="{AF2E6279-B1CD-43A9-E81D-EF18E5FF9877}"/>
          </ac:spMkLst>
        </pc:spChg>
        <pc:spChg chg="add mod">
          <ac:chgData name="Andrew Mason" userId="0ce90933-856e-4c15-bb61-60dbf605a9cb" providerId="ADAL" clId="{2EDF4243-3A75-4816-BD4A-5557E78A4EC6}" dt="2023-10-08T00:01:07.523" v="8432" actId="164"/>
          <ac:spMkLst>
            <pc:docMk/>
            <pc:sldMk cId="1744875914" sldId="367"/>
            <ac:spMk id="13" creationId="{DA17E3C1-8266-450A-C3B1-EE4367964160}"/>
          </ac:spMkLst>
        </pc:spChg>
        <pc:spChg chg="add mod">
          <ac:chgData name="Andrew Mason" userId="0ce90933-856e-4c15-bb61-60dbf605a9cb" providerId="ADAL" clId="{2EDF4243-3A75-4816-BD4A-5557E78A4EC6}" dt="2023-10-08T00:01:07.523" v="8432" actId="164"/>
          <ac:spMkLst>
            <pc:docMk/>
            <pc:sldMk cId="1744875914" sldId="367"/>
            <ac:spMk id="14" creationId="{3340D4DF-4F47-1A70-C7A2-91BF3ECA341F}"/>
          </ac:spMkLst>
        </pc:spChg>
        <pc:spChg chg="add mod">
          <ac:chgData name="Andrew Mason" userId="0ce90933-856e-4c15-bb61-60dbf605a9cb" providerId="ADAL" clId="{2EDF4243-3A75-4816-BD4A-5557E78A4EC6}" dt="2023-10-08T00:01:07.523" v="8432" actId="164"/>
          <ac:spMkLst>
            <pc:docMk/>
            <pc:sldMk cId="1744875914" sldId="367"/>
            <ac:spMk id="50" creationId="{7A81E91C-BBEF-BD6D-10B8-44D2801534CE}"/>
          </ac:spMkLst>
        </pc:spChg>
        <pc:spChg chg="add mod">
          <ac:chgData name="Andrew Mason" userId="0ce90933-856e-4c15-bb61-60dbf605a9cb" providerId="ADAL" clId="{2EDF4243-3A75-4816-BD4A-5557E78A4EC6}" dt="2023-10-08T00:01:07.523" v="8432" actId="164"/>
          <ac:spMkLst>
            <pc:docMk/>
            <pc:sldMk cId="1744875914" sldId="367"/>
            <ac:spMk id="51" creationId="{BCA81540-5138-3620-74A5-E6602FD0ADF4}"/>
          </ac:spMkLst>
        </pc:spChg>
        <pc:spChg chg="add mod">
          <ac:chgData name="Andrew Mason" userId="0ce90933-856e-4c15-bb61-60dbf605a9cb" providerId="ADAL" clId="{2EDF4243-3A75-4816-BD4A-5557E78A4EC6}" dt="2023-10-08T00:01:07.523" v="8432" actId="164"/>
          <ac:spMkLst>
            <pc:docMk/>
            <pc:sldMk cId="1744875914" sldId="367"/>
            <ac:spMk id="52" creationId="{1B421FB7-35AD-36A5-3768-11FDAD5341A0}"/>
          </ac:spMkLst>
        </pc:spChg>
        <pc:spChg chg="add mod">
          <ac:chgData name="Andrew Mason" userId="0ce90933-856e-4c15-bb61-60dbf605a9cb" providerId="ADAL" clId="{2EDF4243-3A75-4816-BD4A-5557E78A4EC6}" dt="2023-10-08T00:01:07.523" v="8432" actId="164"/>
          <ac:spMkLst>
            <pc:docMk/>
            <pc:sldMk cId="1744875914" sldId="367"/>
            <ac:spMk id="53" creationId="{6549D65D-1348-B525-EE88-17192FC3D43C}"/>
          </ac:spMkLst>
        </pc:spChg>
        <pc:grpChg chg="add mod">
          <ac:chgData name="Andrew Mason" userId="0ce90933-856e-4c15-bb61-60dbf605a9cb" providerId="ADAL" clId="{2EDF4243-3A75-4816-BD4A-5557E78A4EC6}" dt="2023-10-08T00:01:07.523" v="8432" actId="164"/>
          <ac:grpSpMkLst>
            <pc:docMk/>
            <pc:sldMk cId="1744875914" sldId="367"/>
            <ac:grpSpMk id="38" creationId="{6F0418E6-E8D3-1619-6D7D-2462DB0560C8}"/>
          </ac:grpSpMkLst>
        </pc:grpChg>
        <pc:grpChg chg="add mod">
          <ac:chgData name="Andrew Mason" userId="0ce90933-856e-4c15-bb61-60dbf605a9cb" providerId="ADAL" clId="{2EDF4243-3A75-4816-BD4A-5557E78A4EC6}" dt="2023-10-08T20:31:35.740" v="29540" actId="962"/>
          <ac:grpSpMkLst>
            <pc:docMk/>
            <pc:sldMk cId="1744875914" sldId="367"/>
            <ac:grpSpMk id="54" creationId="{9BA00D22-AC2A-E9BB-B9C9-E79AF8F18774}"/>
          </ac:grpSpMkLst>
        </pc:grpChg>
        <pc:picChg chg="add mod modCrop">
          <ac:chgData name="Andrew Mason" userId="0ce90933-856e-4c15-bb61-60dbf605a9cb" providerId="ADAL" clId="{2EDF4243-3A75-4816-BD4A-5557E78A4EC6}" dt="2023-10-08T00:01:07.523" v="8432" actId="164"/>
          <ac:picMkLst>
            <pc:docMk/>
            <pc:sldMk cId="1744875914" sldId="367"/>
            <ac:picMk id="7" creationId="{75B1BB4F-818F-1129-BD5B-14C75E3C57B1}"/>
          </ac:picMkLst>
        </pc:picChg>
        <pc:picChg chg="add del mod modCrop">
          <ac:chgData name="Andrew Mason" userId="0ce90933-856e-4c15-bb61-60dbf605a9cb" providerId="ADAL" clId="{2EDF4243-3A75-4816-BD4A-5557E78A4EC6}" dt="2023-10-07T23:59:18.274" v="8400" actId="164"/>
          <ac:picMkLst>
            <pc:docMk/>
            <pc:sldMk cId="1744875914" sldId="367"/>
            <ac:picMk id="9" creationId="{DADF238D-0F81-C08E-3206-CB0C403EDC99}"/>
          </ac:picMkLst>
        </pc:picChg>
        <pc:picChg chg="add mod">
          <ac:chgData name="Andrew Mason" userId="0ce90933-856e-4c15-bb61-60dbf605a9cb" providerId="ADAL" clId="{2EDF4243-3A75-4816-BD4A-5557E78A4EC6}" dt="2023-10-07T23:59:18.274" v="8400" actId="164"/>
          <ac:picMkLst>
            <pc:docMk/>
            <pc:sldMk cId="1744875914" sldId="367"/>
            <ac:picMk id="15" creationId="{6F89E66D-8981-FB45-F7A3-37A93DE3CB75}"/>
          </ac:picMkLst>
        </pc:picChg>
        <pc:picChg chg="add mod">
          <ac:chgData name="Andrew Mason" userId="0ce90933-856e-4c15-bb61-60dbf605a9cb" providerId="ADAL" clId="{2EDF4243-3A75-4816-BD4A-5557E78A4EC6}" dt="2023-10-07T23:59:18.274" v="8400" actId="164"/>
          <ac:picMkLst>
            <pc:docMk/>
            <pc:sldMk cId="1744875914" sldId="367"/>
            <ac:picMk id="16" creationId="{7B4AD366-3F65-4E7A-857C-06984D62C0CF}"/>
          </ac:picMkLst>
        </pc:picChg>
        <pc:picChg chg="add mod">
          <ac:chgData name="Andrew Mason" userId="0ce90933-856e-4c15-bb61-60dbf605a9cb" providerId="ADAL" clId="{2EDF4243-3A75-4816-BD4A-5557E78A4EC6}" dt="2023-10-07T23:59:18.274" v="8400" actId="164"/>
          <ac:picMkLst>
            <pc:docMk/>
            <pc:sldMk cId="1744875914" sldId="367"/>
            <ac:picMk id="17" creationId="{11F947D2-42D4-EF20-409C-93189D4D160B}"/>
          </ac:picMkLst>
        </pc:picChg>
        <pc:picChg chg="add mod">
          <ac:chgData name="Andrew Mason" userId="0ce90933-856e-4c15-bb61-60dbf605a9cb" providerId="ADAL" clId="{2EDF4243-3A75-4816-BD4A-5557E78A4EC6}" dt="2023-10-07T23:59:18.274" v="8400" actId="164"/>
          <ac:picMkLst>
            <pc:docMk/>
            <pc:sldMk cId="1744875914" sldId="367"/>
            <ac:picMk id="18" creationId="{3E19F461-2E7E-585A-0ACF-39E0F10DED15}"/>
          </ac:picMkLst>
        </pc:picChg>
        <pc:picChg chg="add mod">
          <ac:chgData name="Andrew Mason" userId="0ce90933-856e-4c15-bb61-60dbf605a9cb" providerId="ADAL" clId="{2EDF4243-3A75-4816-BD4A-5557E78A4EC6}" dt="2023-10-07T23:59:18.274" v="8400" actId="164"/>
          <ac:picMkLst>
            <pc:docMk/>
            <pc:sldMk cId="1744875914" sldId="367"/>
            <ac:picMk id="19" creationId="{93F20061-81D3-E156-38BC-853ED8EA6F3A}"/>
          </ac:picMkLst>
        </pc:picChg>
        <pc:picChg chg="add mod">
          <ac:chgData name="Andrew Mason" userId="0ce90933-856e-4c15-bb61-60dbf605a9cb" providerId="ADAL" clId="{2EDF4243-3A75-4816-BD4A-5557E78A4EC6}" dt="2023-10-07T23:59:18.274" v="8400" actId="164"/>
          <ac:picMkLst>
            <pc:docMk/>
            <pc:sldMk cId="1744875914" sldId="367"/>
            <ac:picMk id="20" creationId="{695B466E-3294-7442-9AB8-E27491E5E05E}"/>
          </ac:picMkLst>
        </pc:picChg>
        <pc:picChg chg="add mod">
          <ac:chgData name="Andrew Mason" userId="0ce90933-856e-4c15-bb61-60dbf605a9cb" providerId="ADAL" clId="{2EDF4243-3A75-4816-BD4A-5557E78A4EC6}" dt="2023-10-07T23:59:18.274" v="8400" actId="164"/>
          <ac:picMkLst>
            <pc:docMk/>
            <pc:sldMk cId="1744875914" sldId="367"/>
            <ac:picMk id="21" creationId="{BF9D38A7-89D2-A430-272D-47C61ECD2DDA}"/>
          </ac:picMkLst>
        </pc:picChg>
        <pc:picChg chg="add mod">
          <ac:chgData name="Andrew Mason" userId="0ce90933-856e-4c15-bb61-60dbf605a9cb" providerId="ADAL" clId="{2EDF4243-3A75-4816-BD4A-5557E78A4EC6}" dt="2023-10-07T23:59:18.274" v="8400" actId="164"/>
          <ac:picMkLst>
            <pc:docMk/>
            <pc:sldMk cId="1744875914" sldId="367"/>
            <ac:picMk id="22" creationId="{62837424-034E-C67B-1E8E-64E33038DA53}"/>
          </ac:picMkLst>
        </pc:picChg>
        <pc:picChg chg="add mod">
          <ac:chgData name="Andrew Mason" userId="0ce90933-856e-4c15-bb61-60dbf605a9cb" providerId="ADAL" clId="{2EDF4243-3A75-4816-BD4A-5557E78A4EC6}" dt="2023-10-07T23:59:18.274" v="8400" actId="164"/>
          <ac:picMkLst>
            <pc:docMk/>
            <pc:sldMk cId="1744875914" sldId="367"/>
            <ac:picMk id="23" creationId="{97F6A2AB-3A09-D9DE-180C-A4DB2F12DDE3}"/>
          </ac:picMkLst>
        </pc:picChg>
        <pc:picChg chg="add mod">
          <ac:chgData name="Andrew Mason" userId="0ce90933-856e-4c15-bb61-60dbf605a9cb" providerId="ADAL" clId="{2EDF4243-3A75-4816-BD4A-5557E78A4EC6}" dt="2023-10-07T23:59:18.274" v="8400" actId="164"/>
          <ac:picMkLst>
            <pc:docMk/>
            <pc:sldMk cId="1744875914" sldId="367"/>
            <ac:picMk id="24" creationId="{79230F75-0B71-7A95-3D17-97C4ACBA5EEE}"/>
          </ac:picMkLst>
        </pc:picChg>
        <pc:picChg chg="add mod">
          <ac:chgData name="Andrew Mason" userId="0ce90933-856e-4c15-bb61-60dbf605a9cb" providerId="ADAL" clId="{2EDF4243-3A75-4816-BD4A-5557E78A4EC6}" dt="2023-10-07T23:59:18.274" v="8400" actId="164"/>
          <ac:picMkLst>
            <pc:docMk/>
            <pc:sldMk cId="1744875914" sldId="367"/>
            <ac:picMk id="25" creationId="{03650C23-2153-9964-8234-741986B3B537}"/>
          </ac:picMkLst>
        </pc:picChg>
        <pc:picChg chg="add mod">
          <ac:chgData name="Andrew Mason" userId="0ce90933-856e-4c15-bb61-60dbf605a9cb" providerId="ADAL" clId="{2EDF4243-3A75-4816-BD4A-5557E78A4EC6}" dt="2023-10-07T23:59:18.274" v="8400" actId="164"/>
          <ac:picMkLst>
            <pc:docMk/>
            <pc:sldMk cId="1744875914" sldId="367"/>
            <ac:picMk id="26" creationId="{943E0D65-9C14-BEAF-8614-8AF8853EAC69}"/>
          </ac:picMkLst>
        </pc:picChg>
        <pc:picChg chg="add mod">
          <ac:chgData name="Andrew Mason" userId="0ce90933-856e-4c15-bb61-60dbf605a9cb" providerId="ADAL" clId="{2EDF4243-3A75-4816-BD4A-5557E78A4EC6}" dt="2023-10-07T23:59:18.274" v="8400" actId="164"/>
          <ac:picMkLst>
            <pc:docMk/>
            <pc:sldMk cId="1744875914" sldId="367"/>
            <ac:picMk id="27" creationId="{FC6AEC84-EB27-B1D2-90CA-85E7E5C2FFD0}"/>
          </ac:picMkLst>
        </pc:picChg>
        <pc:picChg chg="add mod">
          <ac:chgData name="Andrew Mason" userId="0ce90933-856e-4c15-bb61-60dbf605a9cb" providerId="ADAL" clId="{2EDF4243-3A75-4816-BD4A-5557E78A4EC6}" dt="2023-10-07T23:59:18.274" v="8400" actId="164"/>
          <ac:picMkLst>
            <pc:docMk/>
            <pc:sldMk cId="1744875914" sldId="367"/>
            <ac:picMk id="28" creationId="{0EE3FC70-D9EC-1B04-5950-DA6286E141DA}"/>
          </ac:picMkLst>
        </pc:picChg>
        <pc:picChg chg="add mod">
          <ac:chgData name="Andrew Mason" userId="0ce90933-856e-4c15-bb61-60dbf605a9cb" providerId="ADAL" clId="{2EDF4243-3A75-4816-BD4A-5557E78A4EC6}" dt="2023-10-07T23:59:18.274" v="8400" actId="164"/>
          <ac:picMkLst>
            <pc:docMk/>
            <pc:sldMk cId="1744875914" sldId="367"/>
            <ac:picMk id="29" creationId="{B348A1B3-1997-63F2-61F3-B6958DDC59F9}"/>
          </ac:picMkLst>
        </pc:picChg>
        <pc:picChg chg="add mod">
          <ac:chgData name="Andrew Mason" userId="0ce90933-856e-4c15-bb61-60dbf605a9cb" providerId="ADAL" clId="{2EDF4243-3A75-4816-BD4A-5557E78A4EC6}" dt="2023-10-07T23:59:18.274" v="8400" actId="164"/>
          <ac:picMkLst>
            <pc:docMk/>
            <pc:sldMk cId="1744875914" sldId="367"/>
            <ac:picMk id="30" creationId="{AE1977B7-C4A0-FD5B-601E-F7496228C840}"/>
          </ac:picMkLst>
        </pc:picChg>
        <pc:picChg chg="add mod">
          <ac:chgData name="Andrew Mason" userId="0ce90933-856e-4c15-bb61-60dbf605a9cb" providerId="ADAL" clId="{2EDF4243-3A75-4816-BD4A-5557E78A4EC6}" dt="2023-10-07T23:59:18.274" v="8400" actId="164"/>
          <ac:picMkLst>
            <pc:docMk/>
            <pc:sldMk cId="1744875914" sldId="367"/>
            <ac:picMk id="31" creationId="{67A17A0B-001C-A80D-6074-E20AE1505C23}"/>
          </ac:picMkLst>
        </pc:picChg>
        <pc:picChg chg="add mod">
          <ac:chgData name="Andrew Mason" userId="0ce90933-856e-4c15-bb61-60dbf605a9cb" providerId="ADAL" clId="{2EDF4243-3A75-4816-BD4A-5557E78A4EC6}" dt="2023-10-07T23:59:18.274" v="8400" actId="164"/>
          <ac:picMkLst>
            <pc:docMk/>
            <pc:sldMk cId="1744875914" sldId="367"/>
            <ac:picMk id="32" creationId="{46A32B83-879F-68A5-6181-E69D48D34FD7}"/>
          </ac:picMkLst>
        </pc:picChg>
        <pc:picChg chg="add mod">
          <ac:chgData name="Andrew Mason" userId="0ce90933-856e-4c15-bb61-60dbf605a9cb" providerId="ADAL" clId="{2EDF4243-3A75-4816-BD4A-5557E78A4EC6}" dt="2023-10-07T23:59:18.274" v="8400" actId="164"/>
          <ac:picMkLst>
            <pc:docMk/>
            <pc:sldMk cId="1744875914" sldId="367"/>
            <ac:picMk id="33" creationId="{5C2C0F03-224B-39A9-2C86-4A70B8C43EF3}"/>
          </ac:picMkLst>
        </pc:picChg>
        <pc:picChg chg="add mod">
          <ac:chgData name="Andrew Mason" userId="0ce90933-856e-4c15-bb61-60dbf605a9cb" providerId="ADAL" clId="{2EDF4243-3A75-4816-BD4A-5557E78A4EC6}" dt="2023-10-07T23:59:18.274" v="8400" actId="164"/>
          <ac:picMkLst>
            <pc:docMk/>
            <pc:sldMk cId="1744875914" sldId="367"/>
            <ac:picMk id="34" creationId="{9D2AC159-9F33-9ABE-4317-F58794EBF7DA}"/>
          </ac:picMkLst>
        </pc:picChg>
        <pc:picChg chg="add mod">
          <ac:chgData name="Andrew Mason" userId="0ce90933-856e-4c15-bb61-60dbf605a9cb" providerId="ADAL" clId="{2EDF4243-3A75-4816-BD4A-5557E78A4EC6}" dt="2023-10-07T23:59:18.274" v="8400" actId="164"/>
          <ac:picMkLst>
            <pc:docMk/>
            <pc:sldMk cId="1744875914" sldId="367"/>
            <ac:picMk id="35" creationId="{E9D9820A-3479-BC67-0429-39F22BEB0EBA}"/>
          </ac:picMkLst>
        </pc:picChg>
        <pc:picChg chg="add mod">
          <ac:chgData name="Andrew Mason" userId="0ce90933-856e-4c15-bb61-60dbf605a9cb" providerId="ADAL" clId="{2EDF4243-3A75-4816-BD4A-5557E78A4EC6}" dt="2023-10-07T23:59:18.274" v="8400" actId="164"/>
          <ac:picMkLst>
            <pc:docMk/>
            <pc:sldMk cId="1744875914" sldId="367"/>
            <ac:picMk id="36" creationId="{216CB266-EF28-AC4E-B613-230671FB4ABA}"/>
          </ac:picMkLst>
        </pc:picChg>
        <pc:picChg chg="add mod">
          <ac:chgData name="Andrew Mason" userId="0ce90933-856e-4c15-bb61-60dbf605a9cb" providerId="ADAL" clId="{2EDF4243-3A75-4816-BD4A-5557E78A4EC6}" dt="2023-10-07T23:59:18.274" v="8400" actId="164"/>
          <ac:picMkLst>
            <pc:docMk/>
            <pc:sldMk cId="1744875914" sldId="367"/>
            <ac:picMk id="37" creationId="{E975C3E6-3692-8FFF-BE00-5C6BE41F2DEE}"/>
          </ac:picMkLst>
        </pc:picChg>
        <pc:picChg chg="add mod">
          <ac:chgData name="Andrew Mason" userId="0ce90933-856e-4c15-bb61-60dbf605a9cb" providerId="ADAL" clId="{2EDF4243-3A75-4816-BD4A-5557E78A4EC6}" dt="2023-10-08T00:01:07.523" v="8432" actId="164"/>
          <ac:picMkLst>
            <pc:docMk/>
            <pc:sldMk cId="1744875914" sldId="367"/>
            <ac:picMk id="39" creationId="{29260FC8-5BA4-E803-B814-6C0B9D526E5B}"/>
          </ac:picMkLst>
        </pc:picChg>
        <pc:picChg chg="add mod">
          <ac:chgData name="Andrew Mason" userId="0ce90933-856e-4c15-bb61-60dbf605a9cb" providerId="ADAL" clId="{2EDF4243-3A75-4816-BD4A-5557E78A4EC6}" dt="2023-10-08T20:32:03.097" v="29808" actId="962"/>
          <ac:picMkLst>
            <pc:docMk/>
            <pc:sldMk cId="1744875914" sldId="367"/>
            <ac:picMk id="10242" creationId="{07B162D8-89A4-D560-E2D3-883E8DDE3BB1}"/>
          </ac:picMkLst>
        </pc:picChg>
        <pc:picChg chg="add del mod">
          <ac:chgData name="Andrew Mason" userId="0ce90933-856e-4c15-bb61-60dbf605a9cb" providerId="ADAL" clId="{2EDF4243-3A75-4816-BD4A-5557E78A4EC6}" dt="2023-10-08T00:04:25.204" v="8463" actId="478"/>
          <ac:picMkLst>
            <pc:docMk/>
            <pc:sldMk cId="1744875914" sldId="367"/>
            <ac:picMk id="10244" creationId="{AA4F19E1-B0BD-90A0-5948-2BA52A5FBE9E}"/>
          </ac:picMkLst>
        </pc:picChg>
        <pc:picChg chg="add del mod">
          <ac:chgData name="Andrew Mason" userId="0ce90933-856e-4c15-bb61-60dbf605a9cb" providerId="ADAL" clId="{2EDF4243-3A75-4816-BD4A-5557E78A4EC6}" dt="2023-10-08T00:05:23.617" v="8471" actId="478"/>
          <ac:picMkLst>
            <pc:docMk/>
            <pc:sldMk cId="1744875914" sldId="367"/>
            <ac:picMk id="10246" creationId="{692159F2-A32D-F489-5C2C-359BA3223B2F}"/>
          </ac:picMkLst>
        </pc:picChg>
        <pc:picChg chg="add mod">
          <ac:chgData name="Andrew Mason" userId="0ce90933-856e-4c15-bb61-60dbf605a9cb" providerId="ADAL" clId="{2EDF4243-3A75-4816-BD4A-5557E78A4EC6}" dt="2023-10-08T20:32:37.415" v="30100" actId="962"/>
          <ac:picMkLst>
            <pc:docMk/>
            <pc:sldMk cId="1744875914" sldId="367"/>
            <ac:picMk id="10248" creationId="{F904C3DC-9E5F-2C7B-B577-3E59DB8E7184}"/>
          </ac:picMkLst>
        </pc:picChg>
        <pc:cxnChg chg="add mod">
          <ac:chgData name="Andrew Mason" userId="0ce90933-856e-4c15-bb61-60dbf605a9cb" providerId="ADAL" clId="{2EDF4243-3A75-4816-BD4A-5557E78A4EC6}" dt="2023-10-08T00:01:07.523" v="8432" actId="164"/>
          <ac:cxnSpMkLst>
            <pc:docMk/>
            <pc:sldMk cId="1744875914" sldId="367"/>
            <ac:cxnSpMk id="41" creationId="{77E34928-7AB5-81E9-99E8-30A97825FD61}"/>
          </ac:cxnSpMkLst>
        </pc:cxnChg>
        <pc:cxnChg chg="add mod">
          <ac:chgData name="Andrew Mason" userId="0ce90933-856e-4c15-bb61-60dbf605a9cb" providerId="ADAL" clId="{2EDF4243-3A75-4816-BD4A-5557E78A4EC6}" dt="2023-10-08T00:01:07.523" v="8432" actId="164"/>
          <ac:cxnSpMkLst>
            <pc:docMk/>
            <pc:sldMk cId="1744875914" sldId="367"/>
            <ac:cxnSpMk id="42" creationId="{A08FB3F5-802D-7976-2A93-542F61167998}"/>
          </ac:cxnSpMkLst>
        </pc:cxnChg>
        <pc:cxnChg chg="add mod">
          <ac:chgData name="Andrew Mason" userId="0ce90933-856e-4c15-bb61-60dbf605a9cb" providerId="ADAL" clId="{2EDF4243-3A75-4816-BD4A-5557E78A4EC6}" dt="2023-10-08T00:01:07.523" v="8432" actId="164"/>
          <ac:cxnSpMkLst>
            <pc:docMk/>
            <pc:sldMk cId="1744875914" sldId="367"/>
            <ac:cxnSpMk id="44" creationId="{27E0FAC0-70EA-6DE5-CE4D-C18710EBD0B9}"/>
          </ac:cxnSpMkLst>
        </pc:cxnChg>
        <pc:cxnChg chg="add mod">
          <ac:chgData name="Andrew Mason" userId="0ce90933-856e-4c15-bb61-60dbf605a9cb" providerId="ADAL" clId="{2EDF4243-3A75-4816-BD4A-5557E78A4EC6}" dt="2023-10-08T00:01:07.523" v="8432" actId="164"/>
          <ac:cxnSpMkLst>
            <pc:docMk/>
            <pc:sldMk cId="1744875914" sldId="367"/>
            <ac:cxnSpMk id="47" creationId="{F7BD8C24-399A-D398-080C-476F614EFFAD}"/>
          </ac:cxnSpMkLst>
        </pc:cxnChg>
      </pc:sldChg>
      <pc:sldChg chg="addSp modSp add mod">
        <pc:chgData name="Andrew Mason" userId="0ce90933-856e-4c15-bb61-60dbf605a9cb" providerId="ADAL" clId="{2EDF4243-3A75-4816-BD4A-5557E78A4EC6}" dt="2023-10-08T20:31:21.963" v="29430" actId="962"/>
        <pc:sldMkLst>
          <pc:docMk/>
          <pc:sldMk cId="3939037911" sldId="368"/>
        </pc:sldMkLst>
        <pc:spChg chg="mod">
          <ac:chgData name="Andrew Mason" userId="0ce90933-856e-4c15-bb61-60dbf605a9cb" providerId="ADAL" clId="{2EDF4243-3A75-4816-BD4A-5557E78A4EC6}" dt="2023-10-08T00:08:58.217" v="8852" actId="14100"/>
          <ac:spMkLst>
            <pc:docMk/>
            <pc:sldMk cId="3939037911" sldId="368"/>
            <ac:spMk id="3" creationId="{26D2B49F-6400-E47D-39F8-97C668EAA702}"/>
          </ac:spMkLst>
        </pc:spChg>
        <pc:spChg chg="add mod">
          <ac:chgData name="Andrew Mason" userId="0ce90933-856e-4c15-bb61-60dbf605a9cb" providerId="ADAL" clId="{2EDF4243-3A75-4816-BD4A-5557E78A4EC6}" dt="2023-10-08T00:13:53.255" v="9167" actId="20577"/>
          <ac:spMkLst>
            <pc:docMk/>
            <pc:sldMk cId="3939037911" sldId="368"/>
            <ac:spMk id="7" creationId="{FEABAD2B-C7E6-5D2B-6264-65F531E4EC9E}"/>
          </ac:spMkLst>
        </pc:spChg>
        <pc:picChg chg="add mod">
          <ac:chgData name="Andrew Mason" userId="0ce90933-856e-4c15-bb61-60dbf605a9cb" providerId="ADAL" clId="{2EDF4243-3A75-4816-BD4A-5557E78A4EC6}" dt="2023-10-08T20:31:21.963" v="29430" actId="962"/>
          <ac:picMkLst>
            <pc:docMk/>
            <pc:sldMk cId="3939037911" sldId="368"/>
            <ac:picMk id="12290" creationId="{F5EB9FCD-EBE3-459C-2EBC-07B5DA2DA020}"/>
          </ac:picMkLst>
        </pc:picChg>
      </pc:sldChg>
      <pc:sldChg chg="addSp delSp modSp add mod">
        <pc:chgData name="Andrew Mason" userId="0ce90933-856e-4c15-bb61-60dbf605a9cb" providerId="ADAL" clId="{2EDF4243-3A75-4816-BD4A-5557E78A4EC6}" dt="2023-10-08T20:33:13.647" v="30322" actId="962"/>
        <pc:sldMkLst>
          <pc:docMk/>
          <pc:sldMk cId="2078608631" sldId="369"/>
        </pc:sldMkLst>
        <pc:spChg chg="mod">
          <ac:chgData name="Andrew Mason" userId="0ce90933-856e-4c15-bb61-60dbf605a9cb" providerId="ADAL" clId="{2EDF4243-3A75-4816-BD4A-5557E78A4EC6}" dt="2023-10-07T23:38:48.548" v="7513" actId="114"/>
          <ac:spMkLst>
            <pc:docMk/>
            <pc:sldMk cId="2078608631" sldId="369"/>
            <ac:spMk id="3" creationId="{26D2B49F-6400-E47D-39F8-97C668EAA702}"/>
          </ac:spMkLst>
        </pc:spChg>
        <pc:spChg chg="del">
          <ac:chgData name="Andrew Mason" userId="0ce90933-856e-4c15-bb61-60dbf605a9cb" providerId="ADAL" clId="{2EDF4243-3A75-4816-BD4A-5557E78A4EC6}" dt="2023-10-07T23:39:03.118" v="7515" actId="478"/>
          <ac:spMkLst>
            <pc:docMk/>
            <pc:sldMk cId="2078608631" sldId="369"/>
            <ac:spMk id="11" creationId="{B8550939-798D-7999-256C-A7E44E378DA0}"/>
          </ac:spMkLst>
        </pc:spChg>
        <pc:spChg chg="del">
          <ac:chgData name="Andrew Mason" userId="0ce90933-856e-4c15-bb61-60dbf605a9cb" providerId="ADAL" clId="{2EDF4243-3A75-4816-BD4A-5557E78A4EC6}" dt="2023-10-07T23:39:03.684" v="7516" actId="478"/>
          <ac:spMkLst>
            <pc:docMk/>
            <pc:sldMk cId="2078608631" sldId="369"/>
            <ac:spMk id="12" creationId="{E76CD734-09DA-28EE-CABD-194ADBFF5BA6}"/>
          </ac:spMkLst>
        </pc:spChg>
        <pc:spChg chg="del">
          <ac:chgData name="Andrew Mason" userId="0ce90933-856e-4c15-bb61-60dbf605a9cb" providerId="ADAL" clId="{2EDF4243-3A75-4816-BD4A-5557E78A4EC6}" dt="2023-10-07T23:39:04.610" v="7517" actId="478"/>
          <ac:spMkLst>
            <pc:docMk/>
            <pc:sldMk cId="2078608631" sldId="369"/>
            <ac:spMk id="13" creationId="{313F387F-D9EE-185B-A5E3-36D66CA6E8BD}"/>
          </ac:spMkLst>
        </pc:spChg>
        <pc:spChg chg="del">
          <ac:chgData name="Andrew Mason" userId="0ce90933-856e-4c15-bb61-60dbf605a9cb" providerId="ADAL" clId="{2EDF4243-3A75-4816-BD4A-5557E78A4EC6}" dt="2023-10-07T23:39:08.291" v="7520" actId="478"/>
          <ac:spMkLst>
            <pc:docMk/>
            <pc:sldMk cId="2078608631" sldId="369"/>
            <ac:spMk id="14" creationId="{56F043ED-C939-6932-2B7A-C5AB35EDA313}"/>
          </ac:spMkLst>
        </pc:spChg>
        <pc:spChg chg="del">
          <ac:chgData name="Andrew Mason" userId="0ce90933-856e-4c15-bb61-60dbf605a9cb" providerId="ADAL" clId="{2EDF4243-3A75-4816-BD4A-5557E78A4EC6}" dt="2023-10-07T23:39:06.587" v="7518" actId="478"/>
          <ac:spMkLst>
            <pc:docMk/>
            <pc:sldMk cId="2078608631" sldId="369"/>
            <ac:spMk id="17" creationId="{855F29E3-3E70-322A-177A-59229C3458F1}"/>
          </ac:spMkLst>
        </pc:spChg>
        <pc:spChg chg="add mod">
          <ac:chgData name="Andrew Mason" userId="0ce90933-856e-4c15-bb61-60dbf605a9cb" providerId="ADAL" clId="{2EDF4243-3A75-4816-BD4A-5557E78A4EC6}" dt="2023-10-07T23:44:14.408" v="7719" actId="1076"/>
          <ac:spMkLst>
            <pc:docMk/>
            <pc:sldMk cId="2078608631" sldId="369"/>
            <ac:spMk id="23" creationId="{9A690642-D895-114C-28E2-F72058FDFACA}"/>
          </ac:spMkLst>
        </pc:spChg>
        <pc:spChg chg="add mod">
          <ac:chgData name="Andrew Mason" userId="0ce90933-856e-4c15-bb61-60dbf605a9cb" providerId="ADAL" clId="{2EDF4243-3A75-4816-BD4A-5557E78A4EC6}" dt="2023-10-08T20:33:13.647" v="30322" actId="962"/>
          <ac:spMkLst>
            <pc:docMk/>
            <pc:sldMk cId="2078608631" sldId="369"/>
            <ac:spMk id="24" creationId="{5C82A204-B401-E61F-8621-A2430701EBEF}"/>
          </ac:spMkLst>
        </pc:spChg>
        <pc:spChg chg="add del mod">
          <ac:chgData name="Andrew Mason" userId="0ce90933-856e-4c15-bb61-60dbf605a9cb" providerId="ADAL" clId="{2EDF4243-3A75-4816-BD4A-5557E78A4EC6}" dt="2023-10-07T23:45:35.106" v="7753" actId="478"/>
          <ac:spMkLst>
            <pc:docMk/>
            <pc:sldMk cId="2078608631" sldId="369"/>
            <ac:spMk id="25" creationId="{DC2BE513-CB7F-0821-1120-8A4D406E87EA}"/>
          </ac:spMkLst>
        </pc:spChg>
        <pc:spChg chg="add mod">
          <ac:chgData name="Andrew Mason" userId="0ce90933-856e-4c15-bb61-60dbf605a9cb" providerId="ADAL" clId="{2EDF4243-3A75-4816-BD4A-5557E78A4EC6}" dt="2023-10-07T23:46:23.229" v="7845" actId="1076"/>
          <ac:spMkLst>
            <pc:docMk/>
            <pc:sldMk cId="2078608631" sldId="369"/>
            <ac:spMk id="27" creationId="{96879503-0FB5-306C-3C04-C9F677B7BEE0}"/>
          </ac:spMkLst>
        </pc:spChg>
        <pc:spChg chg="add mod">
          <ac:chgData name="Andrew Mason" userId="0ce90933-856e-4c15-bb61-60dbf605a9cb" providerId="ADAL" clId="{2EDF4243-3A75-4816-BD4A-5557E78A4EC6}" dt="2023-10-08T20:33:13.647" v="30322" actId="962"/>
          <ac:spMkLst>
            <pc:docMk/>
            <pc:sldMk cId="2078608631" sldId="369"/>
            <ac:spMk id="28" creationId="{60C077F4-E19E-496F-741F-5F742ADE7B25}"/>
          </ac:spMkLst>
        </pc:spChg>
        <pc:picChg chg="add del mod modCrop">
          <ac:chgData name="Andrew Mason" userId="0ce90933-856e-4c15-bb61-60dbf605a9cb" providerId="ADAL" clId="{2EDF4243-3A75-4816-BD4A-5557E78A4EC6}" dt="2023-10-07T23:42:31.860" v="7566" actId="478"/>
          <ac:picMkLst>
            <pc:docMk/>
            <pc:sldMk cId="2078608631" sldId="369"/>
            <ac:picMk id="7" creationId="{108ED886-9097-40E7-A914-CF9D3169B75C}"/>
          </ac:picMkLst>
        </pc:picChg>
        <pc:picChg chg="add del mod modCrop">
          <ac:chgData name="Andrew Mason" userId="0ce90933-856e-4c15-bb61-60dbf605a9cb" providerId="ADAL" clId="{2EDF4243-3A75-4816-BD4A-5557E78A4EC6}" dt="2023-10-08T20:33:13.647" v="30322" actId="962"/>
          <ac:picMkLst>
            <pc:docMk/>
            <pc:sldMk cId="2078608631" sldId="369"/>
            <ac:picMk id="8" creationId="{F5246737-23D7-0DA2-1FE3-AD943814D344}"/>
          </ac:picMkLst>
        </pc:picChg>
        <pc:picChg chg="add mod modCrop">
          <ac:chgData name="Andrew Mason" userId="0ce90933-856e-4c15-bb61-60dbf605a9cb" providerId="ADAL" clId="{2EDF4243-3A75-4816-BD4A-5557E78A4EC6}" dt="2023-10-08T20:33:13.647" v="30322" actId="962"/>
          <ac:picMkLst>
            <pc:docMk/>
            <pc:sldMk cId="2078608631" sldId="369"/>
            <ac:picMk id="9" creationId="{482E2D0A-07C3-D161-5437-7B6C57E2D259}"/>
          </ac:picMkLst>
        </pc:picChg>
        <pc:picChg chg="mod modCrop">
          <ac:chgData name="Andrew Mason" userId="0ce90933-856e-4c15-bb61-60dbf605a9cb" providerId="ADAL" clId="{2EDF4243-3A75-4816-BD4A-5557E78A4EC6}" dt="2023-10-08T20:33:13.647" v="30322" actId="962"/>
          <ac:picMkLst>
            <pc:docMk/>
            <pc:sldMk cId="2078608631" sldId="369"/>
            <ac:picMk id="10" creationId="{7E843C84-212B-53AF-F25B-DF39F00C6853}"/>
          </ac:picMkLst>
        </pc:picChg>
        <pc:picChg chg="add mod">
          <ac:chgData name="Andrew Mason" userId="0ce90933-856e-4c15-bb61-60dbf605a9cb" providerId="ADAL" clId="{2EDF4243-3A75-4816-BD4A-5557E78A4EC6}" dt="2023-10-08T20:33:13.647" v="30322" actId="962"/>
          <ac:picMkLst>
            <pc:docMk/>
            <pc:sldMk cId="2078608631" sldId="369"/>
            <ac:picMk id="15" creationId="{F5908C0A-3014-E127-49B5-C75E421801B8}"/>
          </ac:picMkLst>
        </pc:picChg>
        <pc:picChg chg="add mod modCrop">
          <ac:chgData name="Andrew Mason" userId="0ce90933-856e-4c15-bb61-60dbf605a9cb" providerId="ADAL" clId="{2EDF4243-3A75-4816-BD4A-5557E78A4EC6}" dt="2023-10-08T20:33:13.647" v="30322" actId="962"/>
          <ac:picMkLst>
            <pc:docMk/>
            <pc:sldMk cId="2078608631" sldId="369"/>
            <ac:picMk id="18" creationId="{9DE9187C-C21C-CDED-4AA4-AA8D700D8196}"/>
          </ac:picMkLst>
        </pc:picChg>
        <pc:picChg chg="add mod modCrop">
          <ac:chgData name="Andrew Mason" userId="0ce90933-856e-4c15-bb61-60dbf605a9cb" providerId="ADAL" clId="{2EDF4243-3A75-4816-BD4A-5557E78A4EC6}" dt="2023-10-08T20:33:13.647" v="30322" actId="962"/>
          <ac:picMkLst>
            <pc:docMk/>
            <pc:sldMk cId="2078608631" sldId="369"/>
            <ac:picMk id="19" creationId="{954B6D32-2ADC-DAC7-DCC6-59357A13950C}"/>
          </ac:picMkLst>
        </pc:picChg>
        <pc:picChg chg="add del mod modCrop">
          <ac:chgData name="Andrew Mason" userId="0ce90933-856e-4c15-bb61-60dbf605a9cb" providerId="ADAL" clId="{2EDF4243-3A75-4816-BD4A-5557E78A4EC6}" dt="2023-10-07T23:43:37.466" v="7623" actId="478"/>
          <ac:picMkLst>
            <pc:docMk/>
            <pc:sldMk cId="2078608631" sldId="369"/>
            <ac:picMk id="20" creationId="{F2833BA0-C86F-E9BA-449E-C7538F06730C}"/>
          </ac:picMkLst>
        </pc:picChg>
        <pc:picChg chg="add mod">
          <ac:chgData name="Andrew Mason" userId="0ce90933-856e-4c15-bb61-60dbf605a9cb" providerId="ADAL" clId="{2EDF4243-3A75-4816-BD4A-5557E78A4EC6}" dt="2023-10-08T20:33:13.647" v="30322" actId="962"/>
          <ac:picMkLst>
            <pc:docMk/>
            <pc:sldMk cId="2078608631" sldId="369"/>
            <ac:picMk id="21" creationId="{83399A6E-3368-A09C-A72B-F2B10F76505D}"/>
          </ac:picMkLst>
        </pc:picChg>
        <pc:picChg chg="add mod">
          <ac:chgData name="Andrew Mason" userId="0ce90933-856e-4c15-bb61-60dbf605a9cb" providerId="ADAL" clId="{2EDF4243-3A75-4816-BD4A-5557E78A4EC6}" dt="2023-10-08T20:33:13.647" v="30322" actId="962"/>
          <ac:picMkLst>
            <pc:docMk/>
            <pc:sldMk cId="2078608631" sldId="369"/>
            <ac:picMk id="22" creationId="{4DCA6956-D5FF-3BCC-3391-8513CB27E2D3}"/>
          </ac:picMkLst>
        </pc:picChg>
        <pc:picChg chg="add mod">
          <ac:chgData name="Andrew Mason" userId="0ce90933-856e-4c15-bb61-60dbf605a9cb" providerId="ADAL" clId="{2EDF4243-3A75-4816-BD4A-5557E78A4EC6}" dt="2023-10-08T20:33:13.647" v="30322" actId="962"/>
          <ac:picMkLst>
            <pc:docMk/>
            <pc:sldMk cId="2078608631" sldId="369"/>
            <ac:picMk id="26" creationId="{51704461-0F5A-739D-DA5E-EEBA7475F9AA}"/>
          </ac:picMkLst>
        </pc:picChg>
        <pc:cxnChg chg="del mod">
          <ac:chgData name="Andrew Mason" userId="0ce90933-856e-4c15-bb61-60dbf605a9cb" providerId="ADAL" clId="{2EDF4243-3A75-4816-BD4A-5557E78A4EC6}" dt="2023-10-07T23:39:07.571" v="7519" actId="478"/>
          <ac:cxnSpMkLst>
            <pc:docMk/>
            <pc:sldMk cId="2078608631" sldId="369"/>
            <ac:cxnSpMk id="16" creationId="{73A9D280-52FC-7C7A-5EED-2F7EFA706DFB}"/>
          </ac:cxnSpMkLst>
        </pc:cxnChg>
      </pc:sldChg>
      <pc:sldChg chg="add del">
        <pc:chgData name="Andrew Mason" userId="0ce90933-856e-4c15-bb61-60dbf605a9cb" providerId="ADAL" clId="{2EDF4243-3A75-4816-BD4A-5557E78A4EC6}" dt="2023-10-08T00:26:54.441" v="10107" actId="2696"/>
        <pc:sldMkLst>
          <pc:docMk/>
          <pc:sldMk cId="586940089" sldId="370"/>
        </pc:sldMkLst>
      </pc:sldChg>
      <pc:sldChg chg="addSp delSp modSp add mod modAnim">
        <pc:chgData name="Andrew Mason" userId="0ce90933-856e-4c15-bb61-60dbf605a9cb" providerId="ADAL" clId="{2EDF4243-3A75-4816-BD4A-5557E78A4EC6}" dt="2023-10-08T20:29:15.932" v="28532" actId="962"/>
        <pc:sldMkLst>
          <pc:docMk/>
          <pc:sldMk cId="13435471" sldId="371"/>
        </pc:sldMkLst>
        <pc:spChg chg="mod">
          <ac:chgData name="Andrew Mason" userId="0ce90933-856e-4c15-bb61-60dbf605a9cb" providerId="ADAL" clId="{2EDF4243-3A75-4816-BD4A-5557E78A4EC6}" dt="2023-10-08T20:05:37.943" v="21114" actId="20577"/>
          <ac:spMkLst>
            <pc:docMk/>
            <pc:sldMk cId="13435471" sldId="371"/>
            <ac:spMk id="3" creationId="{26D2B49F-6400-E47D-39F8-97C668EAA702}"/>
          </ac:spMkLst>
        </pc:spChg>
        <pc:spChg chg="mod">
          <ac:chgData name="Andrew Mason" userId="0ce90933-856e-4c15-bb61-60dbf605a9cb" providerId="ADAL" clId="{2EDF4243-3A75-4816-BD4A-5557E78A4EC6}" dt="2023-10-08T00:26:43.132" v="10105" actId="1076"/>
          <ac:spMkLst>
            <pc:docMk/>
            <pc:sldMk cId="13435471" sldId="371"/>
            <ac:spMk id="7" creationId="{145453FB-F6E9-3ADC-A81F-04969ED7AD4C}"/>
          </ac:spMkLst>
        </pc:spChg>
        <pc:picChg chg="del">
          <ac:chgData name="Andrew Mason" userId="0ce90933-856e-4c15-bb61-60dbf605a9cb" providerId="ADAL" clId="{2EDF4243-3A75-4816-BD4A-5557E78A4EC6}" dt="2023-10-08T00:22:37.849" v="9737" actId="478"/>
          <ac:picMkLst>
            <pc:docMk/>
            <pc:sldMk cId="13435471" sldId="371"/>
            <ac:picMk id="13314" creationId="{20243173-A455-5295-5675-AC15FC8F803E}"/>
          </ac:picMkLst>
        </pc:picChg>
        <pc:picChg chg="add mod">
          <ac:chgData name="Andrew Mason" userId="0ce90933-856e-4c15-bb61-60dbf605a9cb" providerId="ADAL" clId="{2EDF4243-3A75-4816-BD4A-5557E78A4EC6}" dt="2023-10-08T20:29:15.932" v="28532" actId="962"/>
          <ac:picMkLst>
            <pc:docMk/>
            <pc:sldMk cId="13435471" sldId="371"/>
            <ac:picMk id="14338" creationId="{DB163EAF-2E9E-D92F-97A8-28291552CFA9}"/>
          </ac:picMkLst>
        </pc:picChg>
      </pc:sldChg>
      <pc:sldChg chg="addSp delSp modSp add mod modAnim">
        <pc:chgData name="Andrew Mason" userId="0ce90933-856e-4c15-bb61-60dbf605a9cb" providerId="ADAL" clId="{2EDF4243-3A75-4816-BD4A-5557E78A4EC6}" dt="2023-10-08T20:28:38.273" v="28310" actId="962"/>
        <pc:sldMkLst>
          <pc:docMk/>
          <pc:sldMk cId="2540570532" sldId="372"/>
        </pc:sldMkLst>
        <pc:spChg chg="mod">
          <ac:chgData name="Andrew Mason" userId="0ce90933-856e-4c15-bb61-60dbf605a9cb" providerId="ADAL" clId="{2EDF4243-3A75-4816-BD4A-5557E78A4EC6}" dt="2023-10-08T20:05:42.478" v="21116" actId="20577"/>
          <ac:spMkLst>
            <pc:docMk/>
            <pc:sldMk cId="2540570532" sldId="372"/>
            <ac:spMk id="3" creationId="{26D2B49F-6400-E47D-39F8-97C668EAA702}"/>
          </ac:spMkLst>
        </pc:spChg>
        <pc:spChg chg="del">
          <ac:chgData name="Andrew Mason" userId="0ce90933-856e-4c15-bb61-60dbf605a9cb" providerId="ADAL" clId="{2EDF4243-3A75-4816-BD4A-5557E78A4EC6}" dt="2023-10-08T00:30:00.086" v="10148" actId="478"/>
          <ac:spMkLst>
            <pc:docMk/>
            <pc:sldMk cId="2540570532" sldId="372"/>
            <ac:spMk id="7" creationId="{145453FB-F6E9-3ADC-A81F-04969ED7AD4C}"/>
          </ac:spMkLst>
        </pc:spChg>
        <pc:spChg chg="add mod">
          <ac:chgData name="Andrew Mason" userId="0ce90933-856e-4c15-bb61-60dbf605a9cb" providerId="ADAL" clId="{2EDF4243-3A75-4816-BD4A-5557E78A4EC6}" dt="2023-10-08T00:36:43.231" v="10581" actId="14100"/>
          <ac:spMkLst>
            <pc:docMk/>
            <pc:sldMk cId="2540570532" sldId="372"/>
            <ac:spMk id="11" creationId="{F4861F17-72E3-1C0D-9EFC-F9E41806D491}"/>
          </ac:spMkLst>
        </pc:spChg>
        <pc:spChg chg="add mod">
          <ac:chgData name="Andrew Mason" userId="0ce90933-856e-4c15-bb61-60dbf605a9cb" providerId="ADAL" clId="{2EDF4243-3A75-4816-BD4A-5557E78A4EC6}" dt="2023-10-08T00:35:47.712" v="10492" actId="20577"/>
          <ac:spMkLst>
            <pc:docMk/>
            <pc:sldMk cId="2540570532" sldId="372"/>
            <ac:spMk id="12" creationId="{E3481397-7297-F592-1500-07F574CD9ECD}"/>
          </ac:spMkLst>
        </pc:spChg>
        <pc:spChg chg="add mod">
          <ac:chgData name="Andrew Mason" userId="0ce90933-856e-4c15-bb61-60dbf605a9cb" providerId="ADAL" clId="{2EDF4243-3A75-4816-BD4A-5557E78A4EC6}" dt="2023-10-08T00:36:33.055" v="10556" actId="20577"/>
          <ac:spMkLst>
            <pc:docMk/>
            <pc:sldMk cId="2540570532" sldId="372"/>
            <ac:spMk id="13" creationId="{62A6FFF2-F79D-928B-AC3C-CC2DABAC7126}"/>
          </ac:spMkLst>
        </pc:spChg>
        <pc:picChg chg="add mod">
          <ac:chgData name="Andrew Mason" userId="0ce90933-856e-4c15-bb61-60dbf605a9cb" providerId="ADAL" clId="{2EDF4243-3A75-4816-BD4A-5557E78A4EC6}" dt="2023-10-08T20:28:38.273" v="28310" actId="962"/>
          <ac:picMkLst>
            <pc:docMk/>
            <pc:sldMk cId="2540570532" sldId="372"/>
            <ac:picMk id="8" creationId="{86285A6E-608A-81DB-05FF-7A6F2AB2C434}"/>
          </ac:picMkLst>
        </pc:picChg>
        <pc:picChg chg="add mod">
          <ac:chgData name="Andrew Mason" userId="0ce90933-856e-4c15-bb61-60dbf605a9cb" providerId="ADAL" clId="{2EDF4243-3A75-4816-BD4A-5557E78A4EC6}" dt="2023-10-08T20:28:07.687" v="28130" actId="962"/>
          <ac:picMkLst>
            <pc:docMk/>
            <pc:sldMk cId="2540570532" sldId="372"/>
            <ac:picMk id="9" creationId="{A22A20CE-7AAC-C217-C008-A1122B7AEE5D}"/>
          </ac:picMkLst>
        </pc:picChg>
        <pc:picChg chg="del">
          <ac:chgData name="Andrew Mason" userId="0ce90933-856e-4c15-bb61-60dbf605a9cb" providerId="ADAL" clId="{2EDF4243-3A75-4816-BD4A-5557E78A4EC6}" dt="2023-10-08T00:26:57.287" v="10108" actId="478"/>
          <ac:picMkLst>
            <pc:docMk/>
            <pc:sldMk cId="2540570532" sldId="372"/>
            <ac:picMk id="14338" creationId="{DB163EAF-2E9E-D92F-97A8-28291552CFA9}"/>
          </ac:picMkLst>
        </pc:picChg>
        <pc:picChg chg="add mod">
          <ac:chgData name="Andrew Mason" userId="0ce90933-856e-4c15-bb61-60dbf605a9cb" providerId="ADAL" clId="{2EDF4243-3A75-4816-BD4A-5557E78A4EC6}" dt="2023-10-08T20:28:22.722" v="28180" actId="962"/>
          <ac:picMkLst>
            <pc:docMk/>
            <pc:sldMk cId="2540570532" sldId="372"/>
            <ac:picMk id="15362" creationId="{CFA22402-C823-DE62-BE04-E96BCE5298FF}"/>
          </ac:picMkLst>
        </pc:picChg>
        <pc:picChg chg="add mod">
          <ac:chgData name="Andrew Mason" userId="0ce90933-856e-4c15-bb61-60dbf605a9cb" providerId="ADAL" clId="{2EDF4243-3A75-4816-BD4A-5557E78A4EC6}" dt="2023-10-08T20:28:15.583" v="28158" actId="962"/>
          <ac:picMkLst>
            <pc:docMk/>
            <pc:sldMk cId="2540570532" sldId="372"/>
            <ac:picMk id="15364" creationId="{F705F245-FA86-BD11-311C-B10E18FE4BF3}"/>
          </ac:picMkLst>
        </pc:picChg>
      </pc:sldChg>
      <pc:sldChg chg="delSp modSp add mod">
        <pc:chgData name="Andrew Mason" userId="0ce90933-856e-4c15-bb61-60dbf605a9cb" providerId="ADAL" clId="{2EDF4243-3A75-4816-BD4A-5557E78A4EC6}" dt="2023-10-08T20:08:14.087" v="21133" actId="20577"/>
        <pc:sldMkLst>
          <pc:docMk/>
          <pc:sldMk cId="995627127" sldId="373"/>
        </pc:sldMkLst>
        <pc:spChg chg="mod">
          <ac:chgData name="Andrew Mason" userId="0ce90933-856e-4c15-bb61-60dbf605a9cb" providerId="ADAL" clId="{2EDF4243-3A75-4816-BD4A-5557E78A4EC6}" dt="2023-10-08T20:08:14.087" v="21133" actId="20577"/>
          <ac:spMkLst>
            <pc:docMk/>
            <pc:sldMk cId="995627127" sldId="373"/>
            <ac:spMk id="3" creationId="{26D2B49F-6400-E47D-39F8-97C668EAA702}"/>
          </ac:spMkLst>
        </pc:spChg>
        <pc:spChg chg="del">
          <ac:chgData name="Andrew Mason" userId="0ce90933-856e-4c15-bb61-60dbf605a9cb" providerId="ADAL" clId="{2EDF4243-3A75-4816-BD4A-5557E78A4EC6}" dt="2023-10-08T00:37:05.281" v="10583" actId="478"/>
          <ac:spMkLst>
            <pc:docMk/>
            <pc:sldMk cId="995627127" sldId="373"/>
            <ac:spMk id="11" creationId="{F4861F17-72E3-1C0D-9EFC-F9E41806D491}"/>
          </ac:spMkLst>
        </pc:spChg>
        <pc:spChg chg="del">
          <ac:chgData name="Andrew Mason" userId="0ce90933-856e-4c15-bb61-60dbf605a9cb" providerId="ADAL" clId="{2EDF4243-3A75-4816-BD4A-5557E78A4EC6}" dt="2023-10-08T00:37:05.281" v="10583" actId="478"/>
          <ac:spMkLst>
            <pc:docMk/>
            <pc:sldMk cId="995627127" sldId="373"/>
            <ac:spMk id="12" creationId="{E3481397-7297-F592-1500-07F574CD9ECD}"/>
          </ac:spMkLst>
        </pc:spChg>
        <pc:spChg chg="del">
          <ac:chgData name="Andrew Mason" userId="0ce90933-856e-4c15-bb61-60dbf605a9cb" providerId="ADAL" clId="{2EDF4243-3A75-4816-BD4A-5557E78A4EC6}" dt="2023-10-08T00:37:05.281" v="10583" actId="478"/>
          <ac:spMkLst>
            <pc:docMk/>
            <pc:sldMk cId="995627127" sldId="373"/>
            <ac:spMk id="13" creationId="{62A6FFF2-F79D-928B-AC3C-CC2DABAC7126}"/>
          </ac:spMkLst>
        </pc:spChg>
        <pc:picChg chg="del">
          <ac:chgData name="Andrew Mason" userId="0ce90933-856e-4c15-bb61-60dbf605a9cb" providerId="ADAL" clId="{2EDF4243-3A75-4816-BD4A-5557E78A4EC6}" dt="2023-10-08T00:37:05.281" v="10583" actId="478"/>
          <ac:picMkLst>
            <pc:docMk/>
            <pc:sldMk cId="995627127" sldId="373"/>
            <ac:picMk id="8" creationId="{86285A6E-608A-81DB-05FF-7A6F2AB2C434}"/>
          </ac:picMkLst>
        </pc:picChg>
        <pc:picChg chg="del">
          <ac:chgData name="Andrew Mason" userId="0ce90933-856e-4c15-bb61-60dbf605a9cb" providerId="ADAL" clId="{2EDF4243-3A75-4816-BD4A-5557E78A4EC6}" dt="2023-10-08T00:37:05.281" v="10583" actId="478"/>
          <ac:picMkLst>
            <pc:docMk/>
            <pc:sldMk cId="995627127" sldId="373"/>
            <ac:picMk id="9" creationId="{A22A20CE-7AAC-C217-C008-A1122B7AEE5D}"/>
          </ac:picMkLst>
        </pc:picChg>
        <pc:picChg chg="del">
          <ac:chgData name="Andrew Mason" userId="0ce90933-856e-4c15-bb61-60dbf605a9cb" providerId="ADAL" clId="{2EDF4243-3A75-4816-BD4A-5557E78A4EC6}" dt="2023-10-08T00:37:05.281" v="10583" actId="478"/>
          <ac:picMkLst>
            <pc:docMk/>
            <pc:sldMk cId="995627127" sldId="373"/>
            <ac:picMk id="15362" creationId="{CFA22402-C823-DE62-BE04-E96BCE5298FF}"/>
          </ac:picMkLst>
        </pc:picChg>
        <pc:picChg chg="del">
          <ac:chgData name="Andrew Mason" userId="0ce90933-856e-4c15-bb61-60dbf605a9cb" providerId="ADAL" clId="{2EDF4243-3A75-4816-BD4A-5557E78A4EC6}" dt="2023-10-08T00:37:05.281" v="10583" actId="478"/>
          <ac:picMkLst>
            <pc:docMk/>
            <pc:sldMk cId="995627127" sldId="373"/>
            <ac:picMk id="15364" creationId="{F705F245-FA86-BD11-311C-B10E18FE4BF3}"/>
          </ac:picMkLst>
        </pc:picChg>
      </pc:sldChg>
      <pc:sldChg chg="addSp modSp add mod">
        <pc:chgData name="Andrew Mason" userId="0ce90933-856e-4c15-bb61-60dbf605a9cb" providerId="ADAL" clId="{2EDF4243-3A75-4816-BD4A-5557E78A4EC6}" dt="2023-10-08T02:51:06.550" v="17119" actId="20577"/>
        <pc:sldMkLst>
          <pc:docMk/>
          <pc:sldMk cId="4121438760" sldId="374"/>
        </pc:sldMkLst>
        <pc:spChg chg="mod">
          <ac:chgData name="Andrew Mason" userId="0ce90933-856e-4c15-bb61-60dbf605a9cb" providerId="ADAL" clId="{2EDF4243-3A75-4816-BD4A-5557E78A4EC6}" dt="2023-10-08T02:51:06.550" v="17119" actId="20577"/>
          <ac:spMkLst>
            <pc:docMk/>
            <pc:sldMk cId="4121438760" sldId="374"/>
            <ac:spMk id="3" creationId="{26D2B49F-6400-E47D-39F8-97C668EAA702}"/>
          </ac:spMkLst>
        </pc:spChg>
        <pc:picChg chg="add mod">
          <ac:chgData name="Andrew Mason" userId="0ce90933-856e-4c15-bb61-60dbf605a9cb" providerId="ADAL" clId="{2EDF4243-3A75-4816-BD4A-5557E78A4EC6}" dt="2023-10-08T01:08:30.939" v="11759" actId="1076"/>
          <ac:picMkLst>
            <pc:docMk/>
            <pc:sldMk cId="4121438760" sldId="374"/>
            <ac:picMk id="8" creationId="{5939C8E8-857F-DAD0-2FD1-CE8128BCD4C0}"/>
          </ac:picMkLst>
        </pc:picChg>
        <pc:picChg chg="add mod">
          <ac:chgData name="Andrew Mason" userId="0ce90933-856e-4c15-bb61-60dbf605a9cb" providerId="ADAL" clId="{2EDF4243-3A75-4816-BD4A-5557E78A4EC6}" dt="2023-10-08T01:08:53.815" v="11761" actId="1076"/>
          <ac:picMkLst>
            <pc:docMk/>
            <pc:sldMk cId="4121438760" sldId="374"/>
            <ac:picMk id="10" creationId="{69AB3D6D-9FE9-7E02-9A01-E922CA732D9A}"/>
          </ac:picMkLst>
        </pc:picChg>
      </pc:sldChg>
      <pc:sldChg chg="addSp modSp add mod modAnim">
        <pc:chgData name="Andrew Mason" userId="0ce90933-856e-4c15-bb61-60dbf605a9cb" providerId="ADAL" clId="{2EDF4243-3A75-4816-BD4A-5557E78A4EC6}" dt="2023-10-08T01:43:17.992" v="14844" actId="1076"/>
        <pc:sldMkLst>
          <pc:docMk/>
          <pc:sldMk cId="3446836352" sldId="375"/>
        </pc:sldMkLst>
        <pc:spChg chg="mod">
          <ac:chgData name="Andrew Mason" userId="0ce90933-856e-4c15-bb61-60dbf605a9cb" providerId="ADAL" clId="{2EDF4243-3A75-4816-BD4A-5557E78A4EC6}" dt="2023-10-08T01:43:07.989" v="14842" actId="404"/>
          <ac:spMkLst>
            <pc:docMk/>
            <pc:sldMk cId="3446836352" sldId="375"/>
            <ac:spMk id="3" creationId="{26D2B49F-6400-E47D-39F8-97C668EAA702}"/>
          </ac:spMkLst>
        </pc:spChg>
        <pc:spChg chg="add mod">
          <ac:chgData name="Andrew Mason" userId="0ce90933-856e-4c15-bb61-60dbf605a9cb" providerId="ADAL" clId="{2EDF4243-3A75-4816-BD4A-5557E78A4EC6}" dt="2023-10-08T01:43:17.992" v="14844" actId="1076"/>
          <ac:spMkLst>
            <pc:docMk/>
            <pc:sldMk cId="3446836352" sldId="375"/>
            <ac:spMk id="7" creationId="{A11ADAC8-A978-BFE5-C05D-27D9FA56568A}"/>
          </ac:spMkLst>
        </pc:spChg>
        <pc:spChg chg="add mod">
          <ac:chgData name="Andrew Mason" userId="0ce90933-856e-4c15-bb61-60dbf605a9cb" providerId="ADAL" clId="{2EDF4243-3A75-4816-BD4A-5557E78A4EC6}" dt="2023-10-08T01:43:17.992" v="14844" actId="1076"/>
          <ac:spMkLst>
            <pc:docMk/>
            <pc:sldMk cId="3446836352" sldId="375"/>
            <ac:spMk id="15" creationId="{9715F15E-AD55-31F9-DAAC-8A3697545F1E}"/>
          </ac:spMkLst>
        </pc:spChg>
        <pc:picChg chg="mod">
          <ac:chgData name="Andrew Mason" userId="0ce90933-856e-4c15-bb61-60dbf605a9cb" providerId="ADAL" clId="{2EDF4243-3A75-4816-BD4A-5557E78A4EC6}" dt="2023-10-08T01:43:11.871" v="14843" actId="1076"/>
          <ac:picMkLst>
            <pc:docMk/>
            <pc:sldMk cId="3446836352" sldId="375"/>
            <ac:picMk id="10" creationId="{69AB3D6D-9FE9-7E02-9A01-E922CA732D9A}"/>
          </ac:picMkLst>
        </pc:picChg>
        <pc:picChg chg="add mod">
          <ac:chgData name="Andrew Mason" userId="0ce90933-856e-4c15-bb61-60dbf605a9cb" providerId="ADAL" clId="{2EDF4243-3A75-4816-BD4A-5557E78A4EC6}" dt="2023-10-08T01:43:17.992" v="14844" actId="1076"/>
          <ac:picMkLst>
            <pc:docMk/>
            <pc:sldMk cId="3446836352" sldId="375"/>
            <ac:picMk id="11" creationId="{7C2EFD2B-FCF5-0D53-7A1D-BF2523E3DEA0}"/>
          </ac:picMkLst>
        </pc:picChg>
        <pc:picChg chg="add mod">
          <ac:chgData name="Andrew Mason" userId="0ce90933-856e-4c15-bb61-60dbf605a9cb" providerId="ADAL" clId="{2EDF4243-3A75-4816-BD4A-5557E78A4EC6}" dt="2023-10-08T01:43:17.992" v="14844" actId="1076"/>
          <ac:picMkLst>
            <pc:docMk/>
            <pc:sldMk cId="3446836352" sldId="375"/>
            <ac:picMk id="13" creationId="{71EFDDC3-6DB8-5280-C502-4AFDEE52BEFB}"/>
          </ac:picMkLst>
        </pc:picChg>
      </pc:sldChg>
      <pc:sldChg chg="addSp delSp modSp add mod delAnim">
        <pc:chgData name="Andrew Mason" userId="0ce90933-856e-4c15-bb61-60dbf605a9cb" providerId="ADAL" clId="{2EDF4243-3A75-4816-BD4A-5557E78A4EC6}" dt="2023-10-08T20:25:39.597" v="27012" actId="962"/>
        <pc:sldMkLst>
          <pc:docMk/>
          <pc:sldMk cId="3645789257" sldId="376"/>
        </pc:sldMkLst>
        <pc:spChg chg="mod">
          <ac:chgData name="Andrew Mason" userId="0ce90933-856e-4c15-bb61-60dbf605a9cb" providerId="ADAL" clId="{2EDF4243-3A75-4816-BD4A-5557E78A4EC6}" dt="2023-10-08T01:15:21.654" v="11907" actId="20577"/>
          <ac:spMkLst>
            <pc:docMk/>
            <pc:sldMk cId="3645789257" sldId="376"/>
            <ac:spMk id="3" creationId="{26D2B49F-6400-E47D-39F8-97C668EAA702}"/>
          </ac:spMkLst>
        </pc:spChg>
        <pc:spChg chg="del">
          <ac:chgData name="Andrew Mason" userId="0ce90933-856e-4c15-bb61-60dbf605a9cb" providerId="ADAL" clId="{2EDF4243-3A75-4816-BD4A-5557E78A4EC6}" dt="2023-10-08T01:15:11.373" v="11854" actId="478"/>
          <ac:spMkLst>
            <pc:docMk/>
            <pc:sldMk cId="3645789257" sldId="376"/>
            <ac:spMk id="7" creationId="{A11ADAC8-A978-BFE5-C05D-27D9FA56568A}"/>
          </ac:spMkLst>
        </pc:spChg>
        <pc:spChg chg="add mod">
          <ac:chgData name="Andrew Mason" userId="0ce90933-856e-4c15-bb61-60dbf605a9cb" providerId="ADAL" clId="{2EDF4243-3A75-4816-BD4A-5557E78A4EC6}" dt="2023-10-08T01:22:37.611" v="12516" actId="1076"/>
          <ac:spMkLst>
            <pc:docMk/>
            <pc:sldMk cId="3645789257" sldId="376"/>
            <ac:spMk id="14" creationId="{D2047434-A3F9-1CC7-3042-DFEA3D195B5F}"/>
          </ac:spMkLst>
        </pc:spChg>
        <pc:spChg chg="del">
          <ac:chgData name="Andrew Mason" userId="0ce90933-856e-4c15-bb61-60dbf605a9cb" providerId="ADAL" clId="{2EDF4243-3A75-4816-BD4A-5557E78A4EC6}" dt="2023-10-08T01:15:11.373" v="11854" actId="478"/>
          <ac:spMkLst>
            <pc:docMk/>
            <pc:sldMk cId="3645789257" sldId="376"/>
            <ac:spMk id="15" creationId="{9715F15E-AD55-31F9-DAAC-8A3697545F1E}"/>
          </ac:spMkLst>
        </pc:spChg>
        <pc:picChg chg="del">
          <ac:chgData name="Andrew Mason" userId="0ce90933-856e-4c15-bb61-60dbf605a9cb" providerId="ADAL" clId="{2EDF4243-3A75-4816-BD4A-5557E78A4EC6}" dt="2023-10-08T01:15:08.358" v="11853" actId="478"/>
          <ac:picMkLst>
            <pc:docMk/>
            <pc:sldMk cId="3645789257" sldId="376"/>
            <ac:picMk id="8" creationId="{5939C8E8-857F-DAD0-2FD1-CE8128BCD4C0}"/>
          </ac:picMkLst>
        </pc:picChg>
        <pc:picChg chg="del">
          <ac:chgData name="Andrew Mason" userId="0ce90933-856e-4c15-bb61-60dbf605a9cb" providerId="ADAL" clId="{2EDF4243-3A75-4816-BD4A-5557E78A4EC6}" dt="2023-10-08T01:15:08.358" v="11853" actId="478"/>
          <ac:picMkLst>
            <pc:docMk/>
            <pc:sldMk cId="3645789257" sldId="376"/>
            <ac:picMk id="10" creationId="{69AB3D6D-9FE9-7E02-9A01-E922CA732D9A}"/>
          </ac:picMkLst>
        </pc:picChg>
        <pc:picChg chg="del">
          <ac:chgData name="Andrew Mason" userId="0ce90933-856e-4c15-bb61-60dbf605a9cb" providerId="ADAL" clId="{2EDF4243-3A75-4816-BD4A-5557E78A4EC6}" dt="2023-10-08T01:15:11.373" v="11854" actId="478"/>
          <ac:picMkLst>
            <pc:docMk/>
            <pc:sldMk cId="3645789257" sldId="376"/>
            <ac:picMk id="11" creationId="{7C2EFD2B-FCF5-0D53-7A1D-BF2523E3DEA0}"/>
          </ac:picMkLst>
        </pc:picChg>
        <pc:picChg chg="add mod modCrop">
          <ac:chgData name="Andrew Mason" userId="0ce90933-856e-4c15-bb61-60dbf605a9cb" providerId="ADAL" clId="{2EDF4243-3A75-4816-BD4A-5557E78A4EC6}" dt="2023-10-08T20:25:39.597" v="27012" actId="962"/>
          <ac:picMkLst>
            <pc:docMk/>
            <pc:sldMk cId="3645789257" sldId="376"/>
            <ac:picMk id="12" creationId="{294EE4C6-33FF-D501-D31A-668631550651}"/>
          </ac:picMkLst>
        </pc:picChg>
        <pc:picChg chg="del">
          <ac:chgData name="Andrew Mason" userId="0ce90933-856e-4c15-bb61-60dbf605a9cb" providerId="ADAL" clId="{2EDF4243-3A75-4816-BD4A-5557E78A4EC6}" dt="2023-10-08T01:15:11.373" v="11854" actId="478"/>
          <ac:picMkLst>
            <pc:docMk/>
            <pc:sldMk cId="3645789257" sldId="376"/>
            <ac:picMk id="13" creationId="{71EFDDC3-6DB8-5280-C502-4AFDEE52BEFB}"/>
          </ac:picMkLst>
        </pc:picChg>
        <pc:picChg chg="add mod">
          <ac:chgData name="Andrew Mason" userId="0ce90933-856e-4c15-bb61-60dbf605a9cb" providerId="ADAL" clId="{2EDF4243-3A75-4816-BD4A-5557E78A4EC6}" dt="2023-10-08T01:21:32.319" v="12464" actId="14100"/>
          <ac:picMkLst>
            <pc:docMk/>
            <pc:sldMk cId="3645789257" sldId="376"/>
            <ac:picMk id="16386" creationId="{D1335B96-7549-E102-03B7-4D231BB8320E}"/>
          </ac:picMkLst>
        </pc:picChg>
      </pc:sldChg>
      <pc:sldChg chg="addSp modSp add mod">
        <pc:chgData name="Andrew Mason" userId="0ce90933-856e-4c15-bb61-60dbf605a9cb" providerId="ADAL" clId="{2EDF4243-3A75-4816-BD4A-5557E78A4EC6}" dt="2023-10-08T20:24:39.156" v="26754" actId="962"/>
        <pc:sldMkLst>
          <pc:docMk/>
          <pc:sldMk cId="1391221247" sldId="377"/>
        </pc:sldMkLst>
        <pc:spChg chg="mod">
          <ac:chgData name="Andrew Mason" userId="0ce90933-856e-4c15-bb61-60dbf605a9cb" providerId="ADAL" clId="{2EDF4243-3A75-4816-BD4A-5557E78A4EC6}" dt="2023-10-08T01:29:36.079" v="12661" actId="14100"/>
          <ac:spMkLst>
            <pc:docMk/>
            <pc:sldMk cId="1391221247" sldId="377"/>
            <ac:spMk id="3" creationId="{26D2B49F-6400-E47D-39F8-97C668EAA702}"/>
          </ac:spMkLst>
        </pc:spChg>
        <pc:spChg chg="add mod">
          <ac:chgData name="Andrew Mason" userId="0ce90933-856e-4c15-bb61-60dbf605a9cb" providerId="ADAL" clId="{2EDF4243-3A75-4816-BD4A-5557E78A4EC6}" dt="2023-10-08T02:27:19.768" v="16817" actId="20577"/>
          <ac:spMkLst>
            <pc:docMk/>
            <pc:sldMk cId="1391221247" sldId="377"/>
            <ac:spMk id="7" creationId="{6692541F-D2C3-0614-6824-2CE8E3C19890}"/>
          </ac:spMkLst>
        </pc:spChg>
        <pc:picChg chg="add mod">
          <ac:chgData name="Andrew Mason" userId="0ce90933-856e-4c15-bb61-60dbf605a9cb" providerId="ADAL" clId="{2EDF4243-3A75-4816-BD4A-5557E78A4EC6}" dt="2023-10-08T20:24:39.156" v="26754" actId="962"/>
          <ac:picMkLst>
            <pc:docMk/>
            <pc:sldMk cId="1391221247" sldId="377"/>
            <ac:picMk id="18434" creationId="{A275297A-2C67-88EB-45A6-A938F1BA91DC}"/>
          </ac:picMkLst>
        </pc:picChg>
      </pc:sldChg>
      <pc:sldChg chg="modSp add mod">
        <pc:chgData name="Andrew Mason" userId="0ce90933-856e-4c15-bb61-60dbf605a9cb" providerId="ADAL" clId="{2EDF4243-3A75-4816-BD4A-5557E78A4EC6}" dt="2023-10-08T01:36:40.755" v="13868" actId="20577"/>
        <pc:sldMkLst>
          <pc:docMk/>
          <pc:sldMk cId="1674728933" sldId="378"/>
        </pc:sldMkLst>
        <pc:spChg chg="mod">
          <ac:chgData name="Andrew Mason" userId="0ce90933-856e-4c15-bb61-60dbf605a9cb" providerId="ADAL" clId="{2EDF4243-3A75-4816-BD4A-5557E78A4EC6}" dt="2023-10-08T01:36:40.755" v="13868" actId="20577"/>
          <ac:spMkLst>
            <pc:docMk/>
            <pc:sldMk cId="1674728933" sldId="378"/>
            <ac:spMk id="3" creationId="{26D2B49F-6400-E47D-39F8-97C668EAA702}"/>
          </ac:spMkLst>
        </pc:spChg>
      </pc:sldChg>
      <pc:sldChg chg="delSp modSp add mod">
        <pc:chgData name="Andrew Mason" userId="0ce90933-856e-4c15-bb61-60dbf605a9cb" providerId="ADAL" clId="{2EDF4243-3A75-4816-BD4A-5557E78A4EC6}" dt="2023-10-08T01:41:31.091" v="14638" actId="20577"/>
        <pc:sldMkLst>
          <pc:docMk/>
          <pc:sldMk cId="4120660144" sldId="379"/>
        </pc:sldMkLst>
        <pc:spChg chg="mod">
          <ac:chgData name="Andrew Mason" userId="0ce90933-856e-4c15-bb61-60dbf605a9cb" providerId="ADAL" clId="{2EDF4243-3A75-4816-BD4A-5557E78A4EC6}" dt="2023-10-08T01:41:31.091" v="14638" actId="20577"/>
          <ac:spMkLst>
            <pc:docMk/>
            <pc:sldMk cId="4120660144" sldId="379"/>
            <ac:spMk id="3" creationId="{26D2B49F-6400-E47D-39F8-97C668EAA702}"/>
          </ac:spMkLst>
        </pc:spChg>
        <pc:spChg chg="del">
          <ac:chgData name="Andrew Mason" userId="0ce90933-856e-4c15-bb61-60dbf605a9cb" providerId="ADAL" clId="{2EDF4243-3A75-4816-BD4A-5557E78A4EC6}" dt="2023-10-08T01:37:32.824" v="13873" actId="478"/>
          <ac:spMkLst>
            <pc:docMk/>
            <pc:sldMk cId="4120660144" sldId="379"/>
            <ac:spMk id="14" creationId="{D2047434-A3F9-1CC7-3042-DFEA3D195B5F}"/>
          </ac:spMkLst>
        </pc:spChg>
        <pc:picChg chg="del">
          <ac:chgData name="Andrew Mason" userId="0ce90933-856e-4c15-bb61-60dbf605a9cb" providerId="ADAL" clId="{2EDF4243-3A75-4816-BD4A-5557E78A4EC6}" dt="2023-10-08T01:37:28.938" v="13871" actId="478"/>
          <ac:picMkLst>
            <pc:docMk/>
            <pc:sldMk cId="4120660144" sldId="379"/>
            <ac:picMk id="12" creationId="{294EE4C6-33FF-D501-D31A-668631550651}"/>
          </ac:picMkLst>
        </pc:picChg>
        <pc:picChg chg="del">
          <ac:chgData name="Andrew Mason" userId="0ce90933-856e-4c15-bb61-60dbf605a9cb" providerId="ADAL" clId="{2EDF4243-3A75-4816-BD4A-5557E78A4EC6}" dt="2023-10-08T01:37:29.750" v="13872" actId="478"/>
          <ac:picMkLst>
            <pc:docMk/>
            <pc:sldMk cId="4120660144" sldId="379"/>
            <ac:picMk id="16386" creationId="{D1335B96-7549-E102-03B7-4D231BB8320E}"/>
          </ac:picMkLst>
        </pc:picChg>
      </pc:sldChg>
      <pc:sldChg chg="addSp delSp modSp add mod">
        <pc:chgData name="Andrew Mason" userId="0ce90933-856e-4c15-bb61-60dbf605a9cb" providerId="ADAL" clId="{2EDF4243-3A75-4816-BD4A-5557E78A4EC6}" dt="2023-10-08T01:46:12.629" v="15406" actId="20577"/>
        <pc:sldMkLst>
          <pc:docMk/>
          <pc:sldMk cId="1343350319" sldId="380"/>
        </pc:sldMkLst>
        <pc:spChg chg="del">
          <ac:chgData name="Andrew Mason" userId="0ce90933-856e-4c15-bb61-60dbf605a9cb" providerId="ADAL" clId="{2EDF4243-3A75-4816-BD4A-5557E78A4EC6}" dt="2023-10-08T01:41:46.065" v="14640" actId="478"/>
          <ac:spMkLst>
            <pc:docMk/>
            <pc:sldMk cId="1343350319" sldId="380"/>
            <ac:spMk id="3" creationId="{26D2B49F-6400-E47D-39F8-97C668EAA702}"/>
          </ac:spMkLst>
        </pc:spChg>
        <pc:spChg chg="add del mod">
          <ac:chgData name="Andrew Mason" userId="0ce90933-856e-4c15-bb61-60dbf605a9cb" providerId="ADAL" clId="{2EDF4243-3A75-4816-BD4A-5557E78A4EC6}" dt="2023-10-08T01:41:51.808" v="14641" actId="478"/>
          <ac:spMkLst>
            <pc:docMk/>
            <pc:sldMk cId="1343350319" sldId="380"/>
            <ac:spMk id="8" creationId="{24C031BA-E078-3A09-0E86-DFFCC970C414}"/>
          </ac:spMkLst>
        </pc:spChg>
        <pc:spChg chg="add mod">
          <ac:chgData name="Andrew Mason" userId="0ce90933-856e-4c15-bb61-60dbf605a9cb" providerId="ADAL" clId="{2EDF4243-3A75-4816-BD4A-5557E78A4EC6}" dt="2023-10-08T01:46:12.629" v="15406" actId="20577"/>
          <ac:spMkLst>
            <pc:docMk/>
            <pc:sldMk cId="1343350319" sldId="380"/>
            <ac:spMk id="9" creationId="{3335BCA2-3584-B463-79D1-A31C0A2EA736}"/>
          </ac:spMkLst>
        </pc:spChg>
      </pc:sldChg>
      <pc:sldChg chg="add ord">
        <pc:chgData name="Andrew Mason" userId="0ce90933-856e-4c15-bb61-60dbf605a9cb" providerId="ADAL" clId="{2EDF4243-3A75-4816-BD4A-5557E78A4EC6}" dt="2023-10-08T02:00:38.891" v="15409"/>
        <pc:sldMkLst>
          <pc:docMk/>
          <pc:sldMk cId="3433350145" sldId="381"/>
        </pc:sldMkLst>
      </pc:sldChg>
      <pc:sldChg chg="addSp delSp modSp add mod">
        <pc:chgData name="Andrew Mason" userId="0ce90933-856e-4c15-bb61-60dbf605a9cb" providerId="ADAL" clId="{2EDF4243-3A75-4816-BD4A-5557E78A4EC6}" dt="2023-10-08T02:16:51.590" v="16366" actId="1076"/>
        <pc:sldMkLst>
          <pc:docMk/>
          <pc:sldMk cId="826202608" sldId="382"/>
        </pc:sldMkLst>
        <pc:spChg chg="mod">
          <ac:chgData name="Andrew Mason" userId="0ce90933-856e-4c15-bb61-60dbf605a9cb" providerId="ADAL" clId="{2EDF4243-3A75-4816-BD4A-5557E78A4EC6}" dt="2023-10-08T02:11:57.469" v="16234" actId="20577"/>
          <ac:spMkLst>
            <pc:docMk/>
            <pc:sldMk cId="826202608" sldId="382"/>
            <ac:spMk id="3" creationId="{26D2B49F-6400-E47D-39F8-97C668EAA702}"/>
          </ac:spMkLst>
        </pc:spChg>
        <pc:grpChg chg="add mod">
          <ac:chgData name="Andrew Mason" userId="0ce90933-856e-4c15-bb61-60dbf605a9cb" providerId="ADAL" clId="{2EDF4243-3A75-4816-BD4A-5557E78A4EC6}" dt="2023-10-08T02:16:28.192" v="16357" actId="1076"/>
          <ac:grpSpMkLst>
            <pc:docMk/>
            <pc:sldMk cId="826202608" sldId="382"/>
            <ac:grpSpMk id="11" creationId="{D8318706-C883-C6E9-A4DA-6DBD30E441BA}"/>
          </ac:grpSpMkLst>
        </pc:grpChg>
        <pc:grpChg chg="add mod">
          <ac:chgData name="Andrew Mason" userId="0ce90933-856e-4c15-bb61-60dbf605a9cb" providerId="ADAL" clId="{2EDF4243-3A75-4816-BD4A-5557E78A4EC6}" dt="2023-10-08T02:16:24.393" v="16355" actId="1076"/>
          <ac:grpSpMkLst>
            <pc:docMk/>
            <pc:sldMk cId="826202608" sldId="382"/>
            <ac:grpSpMk id="16" creationId="{A6DDF093-DAF6-8C78-A940-65A4868F1CC7}"/>
          </ac:grpSpMkLst>
        </pc:grpChg>
        <pc:grpChg chg="add mod">
          <ac:chgData name="Andrew Mason" userId="0ce90933-856e-4c15-bb61-60dbf605a9cb" providerId="ADAL" clId="{2EDF4243-3A75-4816-BD4A-5557E78A4EC6}" dt="2023-10-08T02:16:51.590" v="16366" actId="1076"/>
          <ac:grpSpMkLst>
            <pc:docMk/>
            <pc:sldMk cId="826202608" sldId="382"/>
            <ac:grpSpMk id="25" creationId="{EA75E8FB-F888-4D1A-7FD6-1944457C2B89}"/>
          </ac:grpSpMkLst>
        </pc:grpChg>
        <pc:grpChg chg="add mod">
          <ac:chgData name="Andrew Mason" userId="0ce90933-856e-4c15-bb61-60dbf605a9cb" providerId="ADAL" clId="{2EDF4243-3A75-4816-BD4A-5557E78A4EC6}" dt="2023-10-08T02:16:46.539" v="16361" actId="164"/>
          <ac:grpSpMkLst>
            <pc:docMk/>
            <pc:sldMk cId="826202608" sldId="382"/>
            <ac:grpSpMk id="30" creationId="{9B2F7AC1-F278-506A-9DD7-9803D7D693F5}"/>
          </ac:grpSpMkLst>
        </pc:grpChg>
        <pc:picChg chg="add mod">
          <ac:chgData name="Andrew Mason" userId="0ce90933-856e-4c15-bb61-60dbf605a9cb" providerId="ADAL" clId="{2EDF4243-3A75-4816-BD4A-5557E78A4EC6}" dt="2023-10-08T02:12:51.053" v="16314" actId="164"/>
          <ac:picMkLst>
            <pc:docMk/>
            <pc:sldMk cId="826202608" sldId="382"/>
            <ac:picMk id="8" creationId="{DF950A02-BD89-0649-5C06-BA83571AFFF4}"/>
          </ac:picMkLst>
        </pc:picChg>
        <pc:picChg chg="add mod">
          <ac:chgData name="Andrew Mason" userId="0ce90933-856e-4c15-bb61-60dbf605a9cb" providerId="ADAL" clId="{2EDF4243-3A75-4816-BD4A-5557E78A4EC6}" dt="2023-10-08T02:16:49.204" v="16365" actId="1036"/>
          <ac:picMkLst>
            <pc:docMk/>
            <pc:sldMk cId="826202608" sldId="382"/>
            <ac:picMk id="10" creationId="{A39E991F-396C-BC8C-755B-113BC3AF06A9}"/>
          </ac:picMkLst>
        </pc:picChg>
        <pc:picChg chg="add mod">
          <ac:chgData name="Andrew Mason" userId="0ce90933-856e-4c15-bb61-60dbf605a9cb" providerId="ADAL" clId="{2EDF4243-3A75-4816-BD4A-5557E78A4EC6}" dt="2023-10-08T02:13:44.892" v="16322" actId="164"/>
          <ac:picMkLst>
            <pc:docMk/>
            <pc:sldMk cId="826202608" sldId="382"/>
            <ac:picMk id="13" creationId="{B5A9E00C-CDAA-288A-AA21-47C177429930}"/>
          </ac:picMkLst>
        </pc:picChg>
        <pc:picChg chg="add mod">
          <ac:chgData name="Andrew Mason" userId="0ce90933-856e-4c15-bb61-60dbf605a9cb" providerId="ADAL" clId="{2EDF4243-3A75-4816-BD4A-5557E78A4EC6}" dt="2023-10-08T02:13:44.892" v="16322" actId="164"/>
          <ac:picMkLst>
            <pc:docMk/>
            <pc:sldMk cId="826202608" sldId="382"/>
            <ac:picMk id="15" creationId="{637A9189-264B-D992-AB63-197F53DD30B4}"/>
          </ac:picMkLst>
        </pc:picChg>
        <pc:picChg chg="add del mod">
          <ac:chgData name="Andrew Mason" userId="0ce90933-856e-4c15-bb61-60dbf605a9cb" providerId="ADAL" clId="{2EDF4243-3A75-4816-BD4A-5557E78A4EC6}" dt="2023-10-08T02:15:25.782" v="16332" actId="478"/>
          <ac:picMkLst>
            <pc:docMk/>
            <pc:sldMk cId="826202608" sldId="382"/>
            <ac:picMk id="18" creationId="{C80F1E5A-6D07-31D2-F7D4-ADA07045B251}"/>
          </ac:picMkLst>
        </pc:picChg>
        <pc:picChg chg="add del mod">
          <ac:chgData name="Andrew Mason" userId="0ce90933-856e-4c15-bb61-60dbf605a9cb" providerId="ADAL" clId="{2EDF4243-3A75-4816-BD4A-5557E78A4EC6}" dt="2023-10-08T02:15:26.847" v="16333" actId="478"/>
          <ac:picMkLst>
            <pc:docMk/>
            <pc:sldMk cId="826202608" sldId="382"/>
            <ac:picMk id="20" creationId="{388B0B17-E77D-8FB0-22F0-8692166F0D4D}"/>
          </ac:picMkLst>
        </pc:picChg>
        <pc:picChg chg="add mod">
          <ac:chgData name="Andrew Mason" userId="0ce90933-856e-4c15-bb61-60dbf605a9cb" providerId="ADAL" clId="{2EDF4243-3A75-4816-BD4A-5557E78A4EC6}" dt="2023-10-08T02:15:52.570" v="16351" actId="164"/>
          <ac:picMkLst>
            <pc:docMk/>
            <pc:sldMk cId="826202608" sldId="382"/>
            <ac:picMk id="22" creationId="{11531592-35CE-5FC8-BF30-84AACAF4A5BB}"/>
          </ac:picMkLst>
        </pc:picChg>
        <pc:picChg chg="add mod">
          <ac:chgData name="Andrew Mason" userId="0ce90933-856e-4c15-bb61-60dbf605a9cb" providerId="ADAL" clId="{2EDF4243-3A75-4816-BD4A-5557E78A4EC6}" dt="2023-10-08T02:15:52.570" v="16351" actId="164"/>
          <ac:picMkLst>
            <pc:docMk/>
            <pc:sldMk cId="826202608" sldId="382"/>
            <ac:picMk id="24" creationId="{95E82837-2532-1756-55F7-14A9D483ED91}"/>
          </ac:picMkLst>
        </pc:picChg>
        <pc:picChg chg="add mod">
          <ac:chgData name="Andrew Mason" userId="0ce90933-856e-4c15-bb61-60dbf605a9cb" providerId="ADAL" clId="{2EDF4243-3A75-4816-BD4A-5557E78A4EC6}" dt="2023-10-08T02:16:46.539" v="16361" actId="164"/>
          <ac:picMkLst>
            <pc:docMk/>
            <pc:sldMk cId="826202608" sldId="382"/>
            <ac:picMk id="27" creationId="{A1A15E81-1ACC-53FE-AA5B-8347F46E0DAF}"/>
          </ac:picMkLst>
        </pc:picChg>
        <pc:picChg chg="add mod">
          <ac:chgData name="Andrew Mason" userId="0ce90933-856e-4c15-bb61-60dbf605a9cb" providerId="ADAL" clId="{2EDF4243-3A75-4816-BD4A-5557E78A4EC6}" dt="2023-10-08T02:16:46.539" v="16361" actId="164"/>
          <ac:picMkLst>
            <pc:docMk/>
            <pc:sldMk cId="826202608" sldId="382"/>
            <ac:picMk id="29" creationId="{8BE5DC46-87C9-1FB9-8A41-F832EF13A72D}"/>
          </ac:picMkLst>
        </pc:picChg>
      </pc:sldChg>
      <pc:sldChg chg="addSp delSp modSp add mod">
        <pc:chgData name="Andrew Mason" userId="0ce90933-856e-4c15-bb61-60dbf605a9cb" providerId="ADAL" clId="{2EDF4243-3A75-4816-BD4A-5557E78A4EC6}" dt="2023-10-08T20:25:00.025" v="26810" actId="962"/>
        <pc:sldMkLst>
          <pc:docMk/>
          <pc:sldMk cId="774698259" sldId="383"/>
        </pc:sldMkLst>
        <pc:spChg chg="mod">
          <ac:chgData name="Andrew Mason" userId="0ce90933-856e-4c15-bb61-60dbf605a9cb" providerId="ADAL" clId="{2EDF4243-3A75-4816-BD4A-5557E78A4EC6}" dt="2023-10-08T02:24:38.446" v="16778" actId="20577"/>
          <ac:spMkLst>
            <pc:docMk/>
            <pc:sldMk cId="774698259" sldId="383"/>
            <ac:spMk id="3" creationId="{26D2B49F-6400-E47D-39F8-97C668EAA702}"/>
          </ac:spMkLst>
        </pc:spChg>
        <pc:spChg chg="add mod">
          <ac:chgData name="Andrew Mason" userId="0ce90933-856e-4c15-bb61-60dbf605a9cb" providerId="ADAL" clId="{2EDF4243-3A75-4816-BD4A-5557E78A4EC6}" dt="2023-10-08T02:18:19.678" v="16452" actId="2085"/>
          <ac:spMkLst>
            <pc:docMk/>
            <pc:sldMk cId="774698259" sldId="383"/>
            <ac:spMk id="7" creationId="{A009337E-A774-0481-B162-4DD6165CE12C}"/>
          </ac:spMkLst>
        </pc:spChg>
        <pc:grpChg chg="del">
          <ac:chgData name="Andrew Mason" userId="0ce90933-856e-4c15-bb61-60dbf605a9cb" providerId="ADAL" clId="{2EDF4243-3A75-4816-BD4A-5557E78A4EC6}" dt="2023-10-08T02:17:51.589" v="16442" actId="478"/>
          <ac:grpSpMkLst>
            <pc:docMk/>
            <pc:sldMk cId="774698259" sldId="383"/>
            <ac:grpSpMk id="11" creationId="{D8318706-C883-C6E9-A4DA-6DBD30E441BA}"/>
          </ac:grpSpMkLst>
        </pc:grpChg>
        <pc:grpChg chg="del">
          <ac:chgData name="Andrew Mason" userId="0ce90933-856e-4c15-bb61-60dbf605a9cb" providerId="ADAL" clId="{2EDF4243-3A75-4816-BD4A-5557E78A4EC6}" dt="2023-10-08T02:17:52.207" v="16443" actId="478"/>
          <ac:grpSpMkLst>
            <pc:docMk/>
            <pc:sldMk cId="774698259" sldId="383"/>
            <ac:grpSpMk id="16" creationId="{A6DDF093-DAF6-8C78-A940-65A4868F1CC7}"/>
          </ac:grpSpMkLst>
        </pc:grpChg>
        <pc:grpChg chg="del">
          <ac:chgData name="Andrew Mason" userId="0ce90933-856e-4c15-bb61-60dbf605a9cb" providerId="ADAL" clId="{2EDF4243-3A75-4816-BD4A-5557E78A4EC6}" dt="2023-10-08T02:17:51.034" v="16441" actId="478"/>
          <ac:grpSpMkLst>
            <pc:docMk/>
            <pc:sldMk cId="774698259" sldId="383"/>
            <ac:grpSpMk id="25" creationId="{EA75E8FB-F888-4D1A-7FD6-1944457C2B89}"/>
          </ac:grpSpMkLst>
        </pc:grpChg>
        <pc:grpChg chg="del">
          <ac:chgData name="Andrew Mason" userId="0ce90933-856e-4c15-bb61-60dbf605a9cb" providerId="ADAL" clId="{2EDF4243-3A75-4816-BD4A-5557E78A4EC6}" dt="2023-10-08T02:17:50.453" v="16440" actId="478"/>
          <ac:grpSpMkLst>
            <pc:docMk/>
            <pc:sldMk cId="774698259" sldId="383"/>
            <ac:grpSpMk id="30" creationId="{9B2F7AC1-F278-506A-9DD7-9803D7D693F5}"/>
          </ac:grpSpMkLst>
        </pc:grpChg>
        <pc:picChg chg="add mod">
          <ac:chgData name="Andrew Mason" userId="0ce90933-856e-4c15-bb61-60dbf605a9cb" providerId="ADAL" clId="{2EDF4243-3A75-4816-BD4A-5557E78A4EC6}" dt="2023-10-08T20:25:00.025" v="26810" actId="962"/>
          <ac:picMkLst>
            <pc:docMk/>
            <pc:sldMk cId="774698259" sldId="383"/>
            <ac:picMk id="20482" creationId="{4B95E4BE-2E4D-638F-7DC1-1CD45FE6F2B6}"/>
          </ac:picMkLst>
        </pc:picChg>
      </pc:sldChg>
      <pc:sldChg chg="addSp delSp modSp add mod modAnim">
        <pc:chgData name="Andrew Mason" userId="0ce90933-856e-4c15-bb61-60dbf605a9cb" providerId="ADAL" clId="{2EDF4243-3A75-4816-BD4A-5557E78A4EC6}" dt="2023-10-08T20:12:48.809" v="21660" actId="962"/>
        <pc:sldMkLst>
          <pc:docMk/>
          <pc:sldMk cId="4185137502" sldId="384"/>
        </pc:sldMkLst>
        <pc:spChg chg="mod">
          <ac:chgData name="Andrew Mason" userId="0ce90933-856e-4c15-bb61-60dbf605a9cb" providerId="ADAL" clId="{2EDF4243-3A75-4816-BD4A-5557E78A4EC6}" dt="2023-10-08T03:11:16.638" v="17745" actId="20577"/>
          <ac:spMkLst>
            <pc:docMk/>
            <pc:sldMk cId="4185137502" sldId="384"/>
            <ac:spMk id="3" creationId="{26D2B49F-6400-E47D-39F8-97C668EAA702}"/>
          </ac:spMkLst>
        </pc:spChg>
        <pc:spChg chg="add del">
          <ac:chgData name="Andrew Mason" userId="0ce90933-856e-4c15-bb61-60dbf605a9cb" providerId="ADAL" clId="{2EDF4243-3A75-4816-BD4A-5557E78A4EC6}" dt="2023-10-08T03:01:35.934" v="17422" actId="478"/>
          <ac:spMkLst>
            <pc:docMk/>
            <pc:sldMk cId="4185137502" sldId="384"/>
            <ac:spMk id="7" creationId="{1921FC7D-76F9-7166-A8CF-58A14DCEC5A2}"/>
          </ac:spMkLst>
        </pc:spChg>
        <pc:spChg chg="add del">
          <ac:chgData name="Andrew Mason" userId="0ce90933-856e-4c15-bb61-60dbf605a9cb" providerId="ADAL" clId="{2EDF4243-3A75-4816-BD4A-5557E78A4EC6}" dt="2023-10-08T03:01:43.492" v="17424" actId="478"/>
          <ac:spMkLst>
            <pc:docMk/>
            <pc:sldMk cId="4185137502" sldId="384"/>
            <ac:spMk id="8" creationId="{181F1493-103A-F636-91B6-2D515AD91C8D}"/>
          </ac:spMkLst>
        </pc:spChg>
        <pc:grpChg chg="add mod">
          <ac:chgData name="Andrew Mason" userId="0ce90933-856e-4c15-bb61-60dbf605a9cb" providerId="ADAL" clId="{2EDF4243-3A75-4816-BD4A-5557E78A4EC6}" dt="2023-10-08T20:12:48.809" v="21660" actId="962"/>
          <ac:grpSpMkLst>
            <pc:docMk/>
            <pc:sldMk cId="4185137502" sldId="384"/>
            <ac:grpSpMk id="15" creationId="{4EB4DDB1-193B-CFB3-19F0-F2B11183A8C3}"/>
          </ac:grpSpMkLst>
        </pc:grpChg>
        <pc:picChg chg="add mod">
          <ac:chgData name="Andrew Mason" userId="0ce90933-856e-4c15-bb61-60dbf605a9cb" providerId="ADAL" clId="{2EDF4243-3A75-4816-BD4A-5557E78A4EC6}" dt="2023-10-08T03:11:06.099" v="17724" actId="1036"/>
          <ac:picMkLst>
            <pc:docMk/>
            <pc:sldMk cId="4185137502" sldId="384"/>
            <ac:picMk id="9" creationId="{063DB878-7E21-08D3-62EB-C2600CE3B5C7}"/>
          </ac:picMkLst>
        </pc:picChg>
        <pc:picChg chg="add mod">
          <ac:chgData name="Andrew Mason" userId="0ce90933-856e-4c15-bb61-60dbf605a9cb" providerId="ADAL" clId="{2EDF4243-3A75-4816-BD4A-5557E78A4EC6}" dt="2023-10-08T03:11:06.099" v="17724" actId="1036"/>
          <ac:picMkLst>
            <pc:docMk/>
            <pc:sldMk cId="4185137502" sldId="384"/>
            <ac:picMk id="10" creationId="{87AF22B1-7DC7-5C81-CED1-3D9FD35C4777}"/>
          </ac:picMkLst>
        </pc:picChg>
        <pc:picChg chg="add del mod">
          <ac:chgData name="Andrew Mason" userId="0ce90933-856e-4c15-bb61-60dbf605a9cb" providerId="ADAL" clId="{2EDF4243-3A75-4816-BD4A-5557E78A4EC6}" dt="2023-10-08T03:08:10.814" v="17468" actId="478"/>
          <ac:picMkLst>
            <pc:docMk/>
            <pc:sldMk cId="4185137502" sldId="384"/>
            <ac:picMk id="11" creationId="{33BD8454-6C85-58F5-CFF1-CD8E3DC7ABED}"/>
          </ac:picMkLst>
        </pc:picChg>
        <pc:picChg chg="add mod">
          <ac:chgData name="Andrew Mason" userId="0ce90933-856e-4c15-bb61-60dbf605a9cb" providerId="ADAL" clId="{2EDF4243-3A75-4816-BD4A-5557E78A4EC6}" dt="2023-10-08T03:11:06.099" v="17724" actId="1036"/>
          <ac:picMkLst>
            <pc:docMk/>
            <pc:sldMk cId="4185137502" sldId="384"/>
            <ac:picMk id="12" creationId="{14A2E3BA-AF2E-C930-917B-358BD63E8D10}"/>
          </ac:picMkLst>
        </pc:picChg>
        <pc:picChg chg="add del mod">
          <ac:chgData name="Andrew Mason" userId="0ce90933-856e-4c15-bb61-60dbf605a9cb" providerId="ADAL" clId="{2EDF4243-3A75-4816-BD4A-5557E78A4EC6}" dt="2023-10-08T03:08:13.488" v="17469" actId="478"/>
          <ac:picMkLst>
            <pc:docMk/>
            <pc:sldMk cId="4185137502" sldId="384"/>
            <ac:picMk id="13" creationId="{E9894C09-1311-6939-30BC-926E477984DD}"/>
          </ac:picMkLst>
        </pc:picChg>
        <pc:picChg chg="add mod">
          <ac:chgData name="Andrew Mason" userId="0ce90933-856e-4c15-bb61-60dbf605a9cb" providerId="ADAL" clId="{2EDF4243-3A75-4816-BD4A-5557E78A4EC6}" dt="2023-10-08T03:11:06.099" v="17724" actId="1036"/>
          <ac:picMkLst>
            <pc:docMk/>
            <pc:sldMk cId="4185137502" sldId="384"/>
            <ac:picMk id="14" creationId="{9DB02D48-897C-5788-DE49-3DE7964323B0}"/>
          </ac:picMkLst>
        </pc:picChg>
        <pc:picChg chg="add del mod">
          <ac:chgData name="Andrew Mason" userId="0ce90933-856e-4c15-bb61-60dbf605a9cb" providerId="ADAL" clId="{2EDF4243-3A75-4816-BD4A-5557E78A4EC6}" dt="2023-10-08T02:30:17.667" v="16826" actId="478"/>
          <ac:picMkLst>
            <pc:docMk/>
            <pc:sldMk cId="4185137502" sldId="384"/>
            <ac:picMk id="22530" creationId="{4D9C5261-5672-62B8-58A3-333E992C6A75}"/>
          </ac:picMkLst>
        </pc:picChg>
        <pc:picChg chg="add del mod">
          <ac:chgData name="Andrew Mason" userId="0ce90933-856e-4c15-bb61-60dbf605a9cb" providerId="ADAL" clId="{2EDF4243-3A75-4816-BD4A-5557E78A4EC6}" dt="2023-10-08T03:01:27.012" v="17420" actId="478"/>
          <ac:picMkLst>
            <pc:docMk/>
            <pc:sldMk cId="4185137502" sldId="384"/>
            <ac:picMk id="22532" creationId="{7CB5B25F-1C85-46E7-7E08-273D793ADFD2}"/>
          </ac:picMkLst>
        </pc:picChg>
        <pc:picChg chg="add mod">
          <ac:chgData name="Andrew Mason" userId="0ce90933-856e-4c15-bb61-60dbf605a9cb" providerId="ADAL" clId="{2EDF4243-3A75-4816-BD4A-5557E78A4EC6}" dt="2023-10-08T03:11:06.099" v="17724" actId="1036"/>
          <ac:picMkLst>
            <pc:docMk/>
            <pc:sldMk cId="4185137502" sldId="384"/>
            <ac:picMk id="22538" creationId="{6CD259F0-7A8A-7591-6625-DC0B656FF390}"/>
          </ac:picMkLst>
        </pc:picChg>
      </pc:sldChg>
      <pc:sldChg chg="addSp delSp modSp add mod delAnim modAnim">
        <pc:chgData name="Andrew Mason" userId="0ce90933-856e-4c15-bb61-60dbf605a9cb" providerId="ADAL" clId="{2EDF4243-3A75-4816-BD4A-5557E78A4EC6}" dt="2023-10-08T20:14:44.586" v="22280" actId="962"/>
        <pc:sldMkLst>
          <pc:docMk/>
          <pc:sldMk cId="945525128" sldId="385"/>
        </pc:sldMkLst>
        <pc:spChg chg="mod">
          <ac:chgData name="Andrew Mason" userId="0ce90933-856e-4c15-bb61-60dbf605a9cb" providerId="ADAL" clId="{2EDF4243-3A75-4816-BD4A-5557E78A4EC6}" dt="2023-10-08T03:19:08.963" v="18352" actId="20577"/>
          <ac:spMkLst>
            <pc:docMk/>
            <pc:sldMk cId="945525128" sldId="385"/>
            <ac:spMk id="3" creationId="{26D2B49F-6400-E47D-39F8-97C668EAA702}"/>
          </ac:spMkLst>
        </pc:spChg>
        <pc:spChg chg="add del mod">
          <ac:chgData name="Andrew Mason" userId="0ce90933-856e-4c15-bb61-60dbf605a9cb" providerId="ADAL" clId="{2EDF4243-3A75-4816-BD4A-5557E78A4EC6}" dt="2023-10-08T19:55:39.534" v="21081" actId="478"/>
          <ac:spMkLst>
            <pc:docMk/>
            <pc:sldMk cId="945525128" sldId="385"/>
            <ac:spMk id="7" creationId="{64509C53-2479-4699-2C56-B0BF3521CB2A}"/>
          </ac:spMkLst>
        </pc:spChg>
        <pc:picChg chg="add del mod">
          <ac:chgData name="Andrew Mason" userId="0ce90933-856e-4c15-bb61-60dbf605a9cb" providerId="ADAL" clId="{2EDF4243-3A75-4816-BD4A-5557E78A4EC6}" dt="2023-10-08T19:55:36.743" v="21080" actId="478"/>
          <ac:picMkLst>
            <pc:docMk/>
            <pc:sldMk cId="945525128" sldId="385"/>
            <ac:picMk id="24578" creationId="{F82EB70B-9314-F7B9-1014-D576E6DBB3FE}"/>
          </ac:picMkLst>
        </pc:picChg>
        <pc:picChg chg="add mod">
          <ac:chgData name="Andrew Mason" userId="0ce90933-856e-4c15-bb61-60dbf605a9cb" providerId="ADAL" clId="{2EDF4243-3A75-4816-BD4A-5557E78A4EC6}" dt="2023-10-08T20:14:44.586" v="22280" actId="962"/>
          <ac:picMkLst>
            <pc:docMk/>
            <pc:sldMk cId="945525128" sldId="385"/>
            <ac:picMk id="24580" creationId="{E1900E88-1D6C-8BE5-2AE9-6740B99C6905}"/>
          </ac:picMkLst>
        </pc:picChg>
      </pc:sldChg>
      <pc:sldChg chg="addSp delSp modSp add mod modAnim">
        <pc:chgData name="Andrew Mason" userId="0ce90933-856e-4c15-bb61-60dbf605a9cb" providerId="ADAL" clId="{2EDF4243-3A75-4816-BD4A-5557E78A4EC6}" dt="2023-10-08T20:24:25.280" v="26620" actId="962"/>
        <pc:sldMkLst>
          <pc:docMk/>
          <pc:sldMk cId="2917576321" sldId="386"/>
        </pc:sldMkLst>
        <pc:spChg chg="mod">
          <ac:chgData name="Andrew Mason" userId="0ce90933-856e-4c15-bb61-60dbf605a9cb" providerId="ADAL" clId="{2EDF4243-3A75-4816-BD4A-5557E78A4EC6}" dt="2023-10-08T09:11:11.655" v="21015" actId="20577"/>
          <ac:spMkLst>
            <pc:docMk/>
            <pc:sldMk cId="2917576321" sldId="386"/>
            <ac:spMk id="3" creationId="{26D2B49F-6400-E47D-39F8-97C668EAA702}"/>
          </ac:spMkLst>
        </pc:spChg>
        <pc:spChg chg="mod">
          <ac:chgData name="Andrew Mason" userId="0ce90933-856e-4c15-bb61-60dbf605a9cb" providerId="ADAL" clId="{2EDF4243-3A75-4816-BD4A-5557E78A4EC6}" dt="2023-10-08T02:41:55.209" v="17115" actId="207"/>
          <ac:spMkLst>
            <pc:docMk/>
            <pc:sldMk cId="2917576321" sldId="386"/>
            <ac:spMk id="4" creationId="{66F5B6BE-069A-C0ED-1488-70E667EECC2A}"/>
          </ac:spMkLst>
        </pc:spChg>
        <pc:spChg chg="add mod">
          <ac:chgData name="Andrew Mason" userId="0ce90933-856e-4c15-bb61-60dbf605a9cb" providerId="ADAL" clId="{2EDF4243-3A75-4816-BD4A-5557E78A4EC6}" dt="2023-10-08T02:36:22.230" v="16846" actId="1076"/>
          <ac:spMkLst>
            <pc:docMk/>
            <pc:sldMk cId="2917576321" sldId="386"/>
            <ac:spMk id="9" creationId="{54B631DF-E204-D0DE-8870-6A8C4C014E36}"/>
          </ac:spMkLst>
        </pc:spChg>
        <pc:spChg chg="add del mod">
          <ac:chgData name="Andrew Mason" userId="0ce90933-856e-4c15-bb61-60dbf605a9cb" providerId="ADAL" clId="{2EDF4243-3A75-4816-BD4A-5557E78A4EC6}" dt="2023-10-08T02:35:56.165" v="16840" actId="478"/>
          <ac:spMkLst>
            <pc:docMk/>
            <pc:sldMk cId="2917576321" sldId="386"/>
            <ac:spMk id="10" creationId="{C6BBDDD8-574A-AD7B-7916-4D7139A84DDB}"/>
          </ac:spMkLst>
        </pc:spChg>
        <pc:spChg chg="add mod">
          <ac:chgData name="Andrew Mason" userId="0ce90933-856e-4c15-bb61-60dbf605a9cb" providerId="ADAL" clId="{2EDF4243-3A75-4816-BD4A-5557E78A4EC6}" dt="2023-10-08T20:00:37.041" v="21103" actId="2085"/>
          <ac:spMkLst>
            <pc:docMk/>
            <pc:sldMk cId="2917576321" sldId="386"/>
            <ac:spMk id="13" creationId="{4CFA78C0-EF98-8364-4792-3B8BEF122297}"/>
          </ac:spMkLst>
        </pc:spChg>
        <pc:picChg chg="add mod">
          <ac:chgData name="Andrew Mason" userId="0ce90933-856e-4c15-bb61-60dbf605a9cb" providerId="ADAL" clId="{2EDF4243-3A75-4816-BD4A-5557E78A4EC6}" dt="2023-10-08T02:36:22.230" v="16846" actId="1076"/>
          <ac:picMkLst>
            <pc:docMk/>
            <pc:sldMk cId="2917576321" sldId="386"/>
            <ac:picMk id="8" creationId="{0EDBC0AE-1CDD-3CDD-DB4F-6E36A42EB206}"/>
          </ac:picMkLst>
        </pc:picChg>
        <pc:picChg chg="add mod">
          <ac:chgData name="Andrew Mason" userId="0ce90933-856e-4c15-bb61-60dbf605a9cb" providerId="ADAL" clId="{2EDF4243-3A75-4816-BD4A-5557E78A4EC6}" dt="2023-10-08T20:24:25.280" v="26620" actId="962"/>
          <ac:picMkLst>
            <pc:docMk/>
            <pc:sldMk cId="2917576321" sldId="386"/>
            <ac:picMk id="12" creationId="{C020EF4E-DB83-FF7D-C6F2-6C2B6BFB7EBA}"/>
          </ac:picMkLst>
        </pc:picChg>
      </pc:sldChg>
      <pc:sldChg chg="addSp modSp add mod modAnim">
        <pc:chgData name="Andrew Mason" userId="0ce90933-856e-4c15-bb61-60dbf605a9cb" providerId="ADAL" clId="{2EDF4243-3A75-4816-BD4A-5557E78A4EC6}" dt="2023-10-08T20:16:00.507" v="22808" actId="962"/>
        <pc:sldMkLst>
          <pc:docMk/>
          <pc:sldMk cId="3299134511" sldId="387"/>
        </pc:sldMkLst>
        <pc:spChg chg="mod">
          <ac:chgData name="Andrew Mason" userId="0ce90933-856e-4c15-bb61-60dbf605a9cb" providerId="ADAL" clId="{2EDF4243-3A75-4816-BD4A-5557E78A4EC6}" dt="2023-10-08T07:57:15.542" v="18735" actId="20577"/>
          <ac:spMkLst>
            <pc:docMk/>
            <pc:sldMk cId="3299134511" sldId="387"/>
            <ac:spMk id="3" creationId="{26D2B49F-6400-E47D-39F8-97C668EAA702}"/>
          </ac:spMkLst>
        </pc:spChg>
        <pc:spChg chg="add mod">
          <ac:chgData name="Andrew Mason" userId="0ce90933-856e-4c15-bb61-60dbf605a9cb" providerId="ADAL" clId="{2EDF4243-3A75-4816-BD4A-5557E78A4EC6}" dt="2023-10-08T07:59:09.296" v="18827" actId="1076"/>
          <ac:spMkLst>
            <pc:docMk/>
            <pc:sldMk cId="3299134511" sldId="387"/>
            <ac:spMk id="8" creationId="{AB7088E2-990A-3F82-BAAA-3A359AF8C1E7}"/>
          </ac:spMkLst>
        </pc:spChg>
        <pc:spChg chg="add mod">
          <ac:chgData name="Andrew Mason" userId="0ce90933-856e-4c15-bb61-60dbf605a9cb" providerId="ADAL" clId="{2EDF4243-3A75-4816-BD4A-5557E78A4EC6}" dt="2023-10-08T07:59:20.915" v="18829" actId="1076"/>
          <ac:spMkLst>
            <pc:docMk/>
            <pc:sldMk cId="3299134511" sldId="387"/>
            <ac:spMk id="9" creationId="{973D2950-115D-F337-C9C6-285AB9B80BDC}"/>
          </ac:spMkLst>
        </pc:spChg>
        <pc:picChg chg="add mod">
          <ac:chgData name="Andrew Mason" userId="0ce90933-856e-4c15-bb61-60dbf605a9cb" providerId="ADAL" clId="{2EDF4243-3A75-4816-BD4A-5557E78A4EC6}" dt="2023-10-08T20:15:35.751" v="22570" actId="962"/>
          <ac:picMkLst>
            <pc:docMk/>
            <pc:sldMk cId="3299134511" sldId="387"/>
            <ac:picMk id="25602" creationId="{D54CF643-773C-1107-E6A3-2A0489819043}"/>
          </ac:picMkLst>
        </pc:picChg>
        <pc:picChg chg="add mod">
          <ac:chgData name="Andrew Mason" userId="0ce90933-856e-4c15-bb61-60dbf605a9cb" providerId="ADAL" clId="{2EDF4243-3A75-4816-BD4A-5557E78A4EC6}" dt="2023-10-08T20:16:00.507" v="22808" actId="962"/>
          <ac:picMkLst>
            <pc:docMk/>
            <pc:sldMk cId="3299134511" sldId="387"/>
            <ac:picMk id="25604" creationId="{1E8C0C2A-F63B-744E-D4F3-0E68351BE0AD}"/>
          </ac:picMkLst>
        </pc:picChg>
      </pc:sldChg>
      <pc:sldChg chg="addSp modSp add mod modAnim">
        <pc:chgData name="Andrew Mason" userId="0ce90933-856e-4c15-bb61-60dbf605a9cb" providerId="ADAL" clId="{2EDF4243-3A75-4816-BD4A-5557E78A4EC6}" dt="2023-10-08T20:18:43.031" v="24088" actId="962"/>
        <pc:sldMkLst>
          <pc:docMk/>
          <pc:sldMk cId="2106740942" sldId="388"/>
        </pc:sldMkLst>
        <pc:spChg chg="mod">
          <ac:chgData name="Andrew Mason" userId="0ce90933-856e-4c15-bb61-60dbf605a9cb" providerId="ADAL" clId="{2EDF4243-3A75-4816-BD4A-5557E78A4EC6}" dt="2023-10-08T08:23:26.082" v="19564" actId="14100"/>
          <ac:spMkLst>
            <pc:docMk/>
            <pc:sldMk cId="2106740942" sldId="388"/>
            <ac:spMk id="3" creationId="{26D2B49F-6400-E47D-39F8-97C668EAA702}"/>
          </ac:spMkLst>
        </pc:spChg>
        <pc:spChg chg="add mod">
          <ac:chgData name="Andrew Mason" userId="0ce90933-856e-4c15-bb61-60dbf605a9cb" providerId="ADAL" clId="{2EDF4243-3A75-4816-BD4A-5557E78A4EC6}" dt="2023-10-08T19:57:56.689" v="21099" actId="113"/>
          <ac:spMkLst>
            <pc:docMk/>
            <pc:sldMk cId="2106740942" sldId="388"/>
            <ac:spMk id="9" creationId="{03779E46-1D11-1637-E6B8-9E52B5AF3875}"/>
          </ac:spMkLst>
        </pc:spChg>
        <pc:spChg chg="add mod">
          <ac:chgData name="Andrew Mason" userId="0ce90933-856e-4c15-bb61-60dbf605a9cb" providerId="ADAL" clId="{2EDF4243-3A75-4816-BD4A-5557E78A4EC6}" dt="2023-10-08T19:57:40.945" v="21095" actId="164"/>
          <ac:spMkLst>
            <pc:docMk/>
            <pc:sldMk cId="2106740942" sldId="388"/>
            <ac:spMk id="10" creationId="{4719CF02-D037-3C2C-3199-885BE871DC07}"/>
          </ac:spMkLst>
        </pc:spChg>
        <pc:spChg chg="add mod">
          <ac:chgData name="Andrew Mason" userId="0ce90933-856e-4c15-bb61-60dbf605a9cb" providerId="ADAL" clId="{2EDF4243-3A75-4816-BD4A-5557E78A4EC6}" dt="2023-10-08T19:57:40.945" v="21095" actId="164"/>
          <ac:spMkLst>
            <pc:docMk/>
            <pc:sldMk cId="2106740942" sldId="388"/>
            <ac:spMk id="11" creationId="{ACBA4151-D778-023A-4A91-7D1B28B2CCFC}"/>
          </ac:spMkLst>
        </pc:spChg>
        <pc:grpChg chg="add mod">
          <ac:chgData name="Andrew Mason" userId="0ce90933-856e-4c15-bb61-60dbf605a9cb" providerId="ADAL" clId="{2EDF4243-3A75-4816-BD4A-5557E78A4EC6}" dt="2023-10-08T19:57:40.945" v="21095" actId="164"/>
          <ac:grpSpMkLst>
            <pc:docMk/>
            <pc:sldMk cId="2106740942" sldId="388"/>
            <ac:grpSpMk id="12" creationId="{48C29B0F-AA13-2353-4B4F-19EC2A4BDDE4}"/>
          </ac:grpSpMkLst>
        </pc:grpChg>
        <pc:picChg chg="add mod">
          <ac:chgData name="Andrew Mason" userId="0ce90933-856e-4c15-bb61-60dbf605a9cb" providerId="ADAL" clId="{2EDF4243-3A75-4816-BD4A-5557E78A4EC6}" dt="2023-10-08T20:18:43.031" v="24088" actId="962"/>
          <ac:picMkLst>
            <pc:docMk/>
            <pc:sldMk cId="2106740942" sldId="388"/>
            <ac:picMk id="8" creationId="{68E7E442-8B8F-0145-BBD6-CF89FC47A98F}"/>
          </ac:picMkLst>
        </pc:picChg>
      </pc:sldChg>
      <pc:sldChg chg="addSp delSp modSp add mod">
        <pc:chgData name="Andrew Mason" userId="0ce90933-856e-4c15-bb61-60dbf605a9cb" providerId="ADAL" clId="{2EDF4243-3A75-4816-BD4A-5557E78A4EC6}" dt="2023-10-08T20:22:11.858" v="25762" actId="962"/>
        <pc:sldMkLst>
          <pc:docMk/>
          <pc:sldMk cId="316870786" sldId="389"/>
        </pc:sldMkLst>
        <pc:spChg chg="mod">
          <ac:chgData name="Andrew Mason" userId="0ce90933-856e-4c15-bb61-60dbf605a9cb" providerId="ADAL" clId="{2EDF4243-3A75-4816-BD4A-5557E78A4EC6}" dt="2023-10-08T08:54:54.860" v="20592" actId="1076"/>
          <ac:spMkLst>
            <pc:docMk/>
            <pc:sldMk cId="316870786" sldId="389"/>
            <ac:spMk id="3" creationId="{26D2B49F-6400-E47D-39F8-97C668EAA702}"/>
          </ac:spMkLst>
        </pc:spChg>
        <pc:picChg chg="add mod">
          <ac:chgData name="Andrew Mason" userId="0ce90933-856e-4c15-bb61-60dbf605a9cb" providerId="ADAL" clId="{2EDF4243-3A75-4816-BD4A-5557E78A4EC6}" dt="2023-10-08T20:22:11.858" v="25762" actId="962"/>
          <ac:picMkLst>
            <pc:docMk/>
            <pc:sldMk cId="316870786" sldId="389"/>
            <ac:picMk id="7" creationId="{35869589-544E-1D0E-A5B4-CFAA7312F48B}"/>
          </ac:picMkLst>
        </pc:picChg>
        <pc:picChg chg="add del mod">
          <ac:chgData name="Andrew Mason" userId="0ce90933-856e-4c15-bb61-60dbf605a9cb" providerId="ADAL" clId="{2EDF4243-3A75-4816-BD4A-5557E78A4EC6}" dt="2023-10-08T08:48:45.914" v="20564" actId="478"/>
          <ac:picMkLst>
            <pc:docMk/>
            <pc:sldMk cId="316870786" sldId="389"/>
            <ac:picMk id="9" creationId="{3EF87CB5-F1E1-7074-E443-312EB98690B5}"/>
          </ac:picMkLst>
        </pc:picChg>
        <pc:picChg chg="add mod">
          <ac:chgData name="Andrew Mason" userId="0ce90933-856e-4c15-bb61-60dbf605a9cb" providerId="ADAL" clId="{2EDF4243-3A75-4816-BD4A-5557E78A4EC6}" dt="2023-10-08T20:10:46.826" v="21148" actId="1076"/>
          <ac:picMkLst>
            <pc:docMk/>
            <pc:sldMk cId="316870786" sldId="389"/>
            <ac:picMk id="10" creationId="{00AD949C-9699-DEBD-2689-4076C6417FB2}"/>
          </ac:picMkLst>
        </pc:picChg>
        <pc:picChg chg="add del mod">
          <ac:chgData name="Andrew Mason" userId="0ce90933-856e-4c15-bb61-60dbf605a9cb" providerId="ADAL" clId="{2EDF4243-3A75-4816-BD4A-5557E78A4EC6}" dt="2023-10-08T08:53:33.609" v="20581" actId="478"/>
          <ac:picMkLst>
            <pc:docMk/>
            <pc:sldMk cId="316870786" sldId="389"/>
            <ac:picMk id="31746" creationId="{BF1A6760-36BB-DA3F-D2C5-8BE0A4FF8124}"/>
          </ac:picMkLst>
        </pc:picChg>
        <pc:picChg chg="add mod">
          <ac:chgData name="Andrew Mason" userId="0ce90933-856e-4c15-bb61-60dbf605a9cb" providerId="ADAL" clId="{2EDF4243-3A75-4816-BD4A-5557E78A4EC6}" dt="2023-10-08T20:22:00.732" v="25760" actId="962"/>
          <ac:picMkLst>
            <pc:docMk/>
            <pc:sldMk cId="316870786" sldId="389"/>
            <ac:picMk id="31748" creationId="{E9F72B59-E8D7-DD29-0670-C4DC592EECBF}"/>
          </ac:picMkLst>
        </pc:picChg>
      </pc:sldChg>
      <pc:sldChg chg="addSp modSp add mod modAnim">
        <pc:chgData name="Andrew Mason" userId="0ce90933-856e-4c15-bb61-60dbf605a9cb" providerId="ADAL" clId="{2EDF4243-3A75-4816-BD4A-5557E78A4EC6}" dt="2023-10-08T20:13:11.556" v="21758" actId="962"/>
        <pc:sldMkLst>
          <pc:docMk/>
          <pc:sldMk cId="3785866341" sldId="390"/>
        </pc:sldMkLst>
        <pc:spChg chg="mod">
          <ac:chgData name="Andrew Mason" userId="0ce90933-856e-4c15-bb61-60dbf605a9cb" providerId="ADAL" clId="{2EDF4243-3A75-4816-BD4A-5557E78A4EC6}" dt="2023-10-08T03:14:50.356" v="17982" actId="20577"/>
          <ac:spMkLst>
            <pc:docMk/>
            <pc:sldMk cId="3785866341" sldId="390"/>
            <ac:spMk id="3" creationId="{26D2B49F-6400-E47D-39F8-97C668EAA702}"/>
          </ac:spMkLst>
        </pc:spChg>
        <pc:spChg chg="add mod">
          <ac:chgData name="Andrew Mason" userId="0ce90933-856e-4c15-bb61-60dbf605a9cb" providerId="ADAL" clId="{2EDF4243-3A75-4816-BD4A-5557E78A4EC6}" dt="2023-10-08T19:52:45.289" v="21021" actId="2085"/>
          <ac:spMkLst>
            <pc:docMk/>
            <pc:sldMk cId="3785866341" sldId="390"/>
            <ac:spMk id="7" creationId="{810DF6FF-EB6B-47BC-FFC2-5E1C520C9207}"/>
          </ac:spMkLst>
        </pc:spChg>
        <pc:picChg chg="mod">
          <ac:chgData name="Andrew Mason" userId="0ce90933-856e-4c15-bb61-60dbf605a9cb" providerId="ADAL" clId="{2EDF4243-3A75-4816-BD4A-5557E78A4EC6}" dt="2023-10-08T20:13:11.556" v="21758" actId="962"/>
          <ac:picMkLst>
            <pc:docMk/>
            <pc:sldMk cId="3785866341" sldId="390"/>
            <ac:picMk id="22532" creationId="{7CB5B25F-1C85-46E7-7E08-273D793ADFD2}"/>
          </ac:picMkLst>
        </pc:picChg>
      </pc:sldChg>
      <pc:sldChg chg="addSp delSp modSp add del mod">
        <pc:chgData name="Andrew Mason" userId="0ce90933-856e-4c15-bb61-60dbf605a9cb" providerId="ADAL" clId="{2EDF4243-3A75-4816-BD4A-5557E78A4EC6}" dt="2023-10-08T19:54:00.407" v="21075" actId="2696"/>
        <pc:sldMkLst>
          <pc:docMk/>
          <pc:sldMk cId="3962347206" sldId="391"/>
        </pc:sldMkLst>
        <pc:spChg chg="mod">
          <ac:chgData name="Andrew Mason" userId="0ce90933-856e-4c15-bb61-60dbf605a9cb" providerId="ADAL" clId="{2EDF4243-3A75-4816-BD4A-5557E78A4EC6}" dt="2023-10-08T19:53:19.585" v="21052" actId="1038"/>
          <ac:spMkLst>
            <pc:docMk/>
            <pc:sldMk cId="3962347206" sldId="391"/>
            <ac:spMk id="3" creationId="{26D2B49F-6400-E47D-39F8-97C668EAA702}"/>
          </ac:spMkLst>
        </pc:spChg>
        <pc:picChg chg="del">
          <ac:chgData name="Andrew Mason" userId="0ce90933-856e-4c15-bb61-60dbf605a9cb" providerId="ADAL" clId="{2EDF4243-3A75-4816-BD4A-5557E78A4EC6}" dt="2023-10-08T03:12:10.694" v="17802" actId="478"/>
          <ac:picMkLst>
            <pc:docMk/>
            <pc:sldMk cId="3962347206" sldId="391"/>
            <ac:picMk id="22532" creationId="{7CB5B25F-1C85-46E7-7E08-273D793ADFD2}"/>
          </ac:picMkLst>
        </pc:picChg>
        <pc:picChg chg="add mod">
          <ac:chgData name="Andrew Mason" userId="0ce90933-856e-4c15-bb61-60dbf605a9cb" providerId="ADAL" clId="{2EDF4243-3A75-4816-BD4A-5557E78A4EC6}" dt="2023-10-08T03:15:30.148" v="18008" actId="1076"/>
          <ac:picMkLst>
            <pc:docMk/>
            <pc:sldMk cId="3962347206" sldId="391"/>
            <ac:picMk id="23554" creationId="{54E5A13A-A2F9-5B7B-9085-EBE9DC936105}"/>
          </ac:picMkLst>
        </pc:picChg>
      </pc:sldChg>
      <pc:sldChg chg="addSp delSp modSp add mod modAnim">
        <pc:chgData name="Andrew Mason" userId="0ce90933-856e-4c15-bb61-60dbf605a9cb" providerId="ADAL" clId="{2EDF4243-3A75-4816-BD4A-5557E78A4EC6}" dt="2023-10-08T20:14:01.270" v="22104" actId="962"/>
        <pc:sldMkLst>
          <pc:docMk/>
          <pc:sldMk cId="3026359510" sldId="392"/>
        </pc:sldMkLst>
        <pc:spChg chg="mod">
          <ac:chgData name="Andrew Mason" userId="0ce90933-856e-4c15-bb61-60dbf605a9cb" providerId="ADAL" clId="{2EDF4243-3A75-4816-BD4A-5557E78A4EC6}" dt="2023-10-08T19:54:13.238" v="21078" actId="20577"/>
          <ac:spMkLst>
            <pc:docMk/>
            <pc:sldMk cId="3026359510" sldId="392"/>
            <ac:spMk id="3" creationId="{26D2B49F-6400-E47D-39F8-97C668EAA702}"/>
          </ac:spMkLst>
        </pc:spChg>
        <pc:spChg chg="add del mod">
          <ac:chgData name="Andrew Mason" userId="0ce90933-856e-4c15-bb61-60dbf605a9cb" providerId="ADAL" clId="{2EDF4243-3A75-4816-BD4A-5557E78A4EC6}" dt="2023-10-08T19:54:09.921" v="21077" actId="478"/>
          <ac:spMkLst>
            <pc:docMk/>
            <pc:sldMk cId="3026359510" sldId="392"/>
            <ac:spMk id="7" creationId="{FC57CE08-497A-4523-E39D-5841BF10F61E}"/>
          </ac:spMkLst>
        </pc:spChg>
        <pc:picChg chg="mod">
          <ac:chgData name="Andrew Mason" userId="0ce90933-856e-4c15-bb61-60dbf605a9cb" providerId="ADAL" clId="{2EDF4243-3A75-4816-BD4A-5557E78A4EC6}" dt="2023-10-08T20:14:01.270" v="22104" actId="962"/>
          <ac:picMkLst>
            <pc:docMk/>
            <pc:sldMk cId="3026359510" sldId="392"/>
            <ac:picMk id="23554" creationId="{54E5A13A-A2F9-5B7B-9085-EBE9DC936105}"/>
          </ac:picMkLst>
        </pc:picChg>
      </pc:sldChg>
      <pc:sldChg chg="addSp delSp modSp add mod">
        <pc:chgData name="Andrew Mason" userId="0ce90933-856e-4c15-bb61-60dbf605a9cb" providerId="ADAL" clId="{2EDF4243-3A75-4816-BD4A-5557E78A4EC6}" dt="2023-10-08T20:17:12.107" v="23326" actId="962"/>
        <pc:sldMkLst>
          <pc:docMk/>
          <pc:sldMk cId="319046615" sldId="393"/>
        </pc:sldMkLst>
        <pc:spChg chg="mod">
          <ac:chgData name="Andrew Mason" userId="0ce90933-856e-4c15-bb61-60dbf605a9cb" providerId="ADAL" clId="{2EDF4243-3A75-4816-BD4A-5557E78A4EC6}" dt="2023-10-08T08:05:49.225" v="19073" actId="20577"/>
          <ac:spMkLst>
            <pc:docMk/>
            <pc:sldMk cId="319046615" sldId="393"/>
            <ac:spMk id="3" creationId="{26D2B49F-6400-E47D-39F8-97C668EAA702}"/>
          </ac:spMkLst>
        </pc:spChg>
        <pc:picChg chg="add del mod">
          <ac:chgData name="Andrew Mason" userId="0ce90933-856e-4c15-bb61-60dbf605a9cb" providerId="ADAL" clId="{2EDF4243-3A75-4816-BD4A-5557E78A4EC6}" dt="2023-10-08T08:01:13.898" v="18933" actId="478"/>
          <ac:picMkLst>
            <pc:docMk/>
            <pc:sldMk cId="319046615" sldId="393"/>
            <ac:picMk id="26626" creationId="{50D0B26F-7F3C-443B-E21B-1A2D652100D8}"/>
          </ac:picMkLst>
        </pc:picChg>
        <pc:picChg chg="add mod">
          <ac:chgData name="Andrew Mason" userId="0ce90933-856e-4c15-bb61-60dbf605a9cb" providerId="ADAL" clId="{2EDF4243-3A75-4816-BD4A-5557E78A4EC6}" dt="2023-10-08T20:17:12.107" v="23326" actId="962"/>
          <ac:picMkLst>
            <pc:docMk/>
            <pc:sldMk cId="319046615" sldId="393"/>
            <ac:picMk id="26628" creationId="{12618C8E-F51D-3913-F396-52FF53C3E2BF}"/>
          </ac:picMkLst>
        </pc:picChg>
      </pc:sldChg>
      <pc:sldChg chg="addSp delSp modSp add mod">
        <pc:chgData name="Andrew Mason" userId="0ce90933-856e-4c15-bb61-60dbf605a9cb" providerId="ADAL" clId="{2EDF4243-3A75-4816-BD4A-5557E78A4EC6}" dt="2023-10-08T20:17:42.121" v="23572" actId="962"/>
        <pc:sldMkLst>
          <pc:docMk/>
          <pc:sldMk cId="1757128720" sldId="394"/>
        </pc:sldMkLst>
        <pc:spChg chg="mod">
          <ac:chgData name="Andrew Mason" userId="0ce90933-856e-4c15-bb61-60dbf605a9cb" providerId="ADAL" clId="{2EDF4243-3A75-4816-BD4A-5557E78A4EC6}" dt="2023-10-08T08:05:06.434" v="19043" actId="20577"/>
          <ac:spMkLst>
            <pc:docMk/>
            <pc:sldMk cId="1757128720" sldId="394"/>
            <ac:spMk id="3" creationId="{26D2B49F-6400-E47D-39F8-97C668EAA702}"/>
          </ac:spMkLst>
        </pc:spChg>
        <pc:picChg chg="add mod">
          <ac:chgData name="Andrew Mason" userId="0ce90933-856e-4c15-bb61-60dbf605a9cb" providerId="ADAL" clId="{2EDF4243-3A75-4816-BD4A-5557E78A4EC6}" dt="2023-10-08T20:17:42.121" v="23572" actId="962"/>
          <ac:picMkLst>
            <pc:docMk/>
            <pc:sldMk cId="1757128720" sldId="394"/>
            <ac:picMk id="8" creationId="{59098D76-EDFF-659C-5974-947C59588B2F}"/>
          </ac:picMkLst>
        </pc:picChg>
        <pc:picChg chg="del">
          <ac:chgData name="Andrew Mason" userId="0ce90933-856e-4c15-bb61-60dbf605a9cb" providerId="ADAL" clId="{2EDF4243-3A75-4816-BD4A-5557E78A4EC6}" dt="2023-10-08T08:04:48.435" v="18995" actId="478"/>
          <ac:picMkLst>
            <pc:docMk/>
            <pc:sldMk cId="1757128720" sldId="394"/>
            <ac:picMk id="26628" creationId="{12618C8E-F51D-3913-F396-52FF53C3E2BF}"/>
          </ac:picMkLst>
        </pc:picChg>
      </pc:sldChg>
      <pc:sldChg chg="addSp delSp modSp add mod modAnim">
        <pc:chgData name="Andrew Mason" userId="0ce90933-856e-4c15-bb61-60dbf605a9cb" providerId="ADAL" clId="{2EDF4243-3A75-4816-BD4A-5557E78A4EC6}" dt="2023-10-08T20:18:06.420" v="23790" actId="962"/>
        <pc:sldMkLst>
          <pc:docMk/>
          <pc:sldMk cId="3718091431" sldId="395"/>
        </pc:sldMkLst>
        <pc:spChg chg="mod">
          <ac:chgData name="Andrew Mason" userId="0ce90933-856e-4c15-bb61-60dbf605a9cb" providerId="ADAL" clId="{2EDF4243-3A75-4816-BD4A-5557E78A4EC6}" dt="2023-10-08T08:11:44.988" v="19183" actId="20577"/>
          <ac:spMkLst>
            <pc:docMk/>
            <pc:sldMk cId="3718091431" sldId="395"/>
            <ac:spMk id="3" creationId="{26D2B49F-6400-E47D-39F8-97C668EAA702}"/>
          </ac:spMkLst>
        </pc:spChg>
        <pc:spChg chg="add del">
          <ac:chgData name="Andrew Mason" userId="0ce90933-856e-4c15-bb61-60dbf605a9cb" providerId="ADAL" clId="{2EDF4243-3A75-4816-BD4A-5557E78A4EC6}" dt="2023-10-08T08:15:50.178" v="19195" actId="478"/>
          <ac:spMkLst>
            <pc:docMk/>
            <pc:sldMk cId="3718091431" sldId="395"/>
            <ac:spMk id="7" creationId="{846CC40D-2E9A-8144-B47B-666EB8EEC6BD}"/>
          </ac:spMkLst>
        </pc:spChg>
        <pc:spChg chg="add del">
          <ac:chgData name="Andrew Mason" userId="0ce90933-856e-4c15-bb61-60dbf605a9cb" providerId="ADAL" clId="{2EDF4243-3A75-4816-BD4A-5557E78A4EC6}" dt="2023-10-08T08:15:57.193" v="19197" actId="478"/>
          <ac:spMkLst>
            <pc:docMk/>
            <pc:sldMk cId="3718091431" sldId="395"/>
            <ac:spMk id="9" creationId="{58C315B2-A528-10D0-5D68-2E88D3BB2274}"/>
          </ac:spMkLst>
        </pc:spChg>
        <pc:spChg chg="add mod">
          <ac:chgData name="Andrew Mason" userId="0ce90933-856e-4c15-bb61-60dbf605a9cb" providerId="ADAL" clId="{2EDF4243-3A75-4816-BD4A-5557E78A4EC6}" dt="2023-10-08T08:22:47.782" v="19478" actId="1076"/>
          <ac:spMkLst>
            <pc:docMk/>
            <pc:sldMk cId="3718091431" sldId="395"/>
            <ac:spMk id="15" creationId="{F8D71780-9B8F-92A5-F65F-E6C14FB203A9}"/>
          </ac:spMkLst>
        </pc:spChg>
        <pc:picChg chg="del">
          <ac:chgData name="Andrew Mason" userId="0ce90933-856e-4c15-bb61-60dbf605a9cb" providerId="ADAL" clId="{2EDF4243-3A75-4816-BD4A-5557E78A4EC6}" dt="2023-10-08T08:07:46.333" v="19075" actId="478"/>
          <ac:picMkLst>
            <pc:docMk/>
            <pc:sldMk cId="3718091431" sldId="395"/>
            <ac:picMk id="8" creationId="{59098D76-EDFF-659C-5974-947C59588B2F}"/>
          </ac:picMkLst>
        </pc:picChg>
        <pc:picChg chg="add mod modCrop">
          <ac:chgData name="Andrew Mason" userId="0ce90933-856e-4c15-bb61-60dbf605a9cb" providerId="ADAL" clId="{2EDF4243-3A75-4816-BD4A-5557E78A4EC6}" dt="2023-10-08T20:18:06.420" v="23790" actId="962"/>
          <ac:picMkLst>
            <pc:docMk/>
            <pc:sldMk cId="3718091431" sldId="395"/>
            <ac:picMk id="11" creationId="{454E6764-5C56-765E-AC58-32123BEEFCE4}"/>
          </ac:picMkLst>
        </pc:picChg>
        <pc:picChg chg="add mod">
          <ac:chgData name="Andrew Mason" userId="0ce90933-856e-4c15-bb61-60dbf605a9cb" providerId="ADAL" clId="{2EDF4243-3A75-4816-BD4A-5557E78A4EC6}" dt="2023-10-08T08:17:35.774" v="19212" actId="1076"/>
          <ac:picMkLst>
            <pc:docMk/>
            <pc:sldMk cId="3718091431" sldId="395"/>
            <ac:picMk id="12" creationId="{01C7625D-1916-C0F5-FB67-294D71536B6A}"/>
          </ac:picMkLst>
        </pc:picChg>
        <pc:picChg chg="add mod">
          <ac:chgData name="Andrew Mason" userId="0ce90933-856e-4c15-bb61-60dbf605a9cb" providerId="ADAL" clId="{2EDF4243-3A75-4816-BD4A-5557E78A4EC6}" dt="2023-10-08T08:18:00.845" v="19218" actId="1076"/>
          <ac:picMkLst>
            <pc:docMk/>
            <pc:sldMk cId="3718091431" sldId="395"/>
            <ac:picMk id="13" creationId="{6FDA8E05-8427-E0F4-2B28-C1D66517CEB5}"/>
          </ac:picMkLst>
        </pc:picChg>
        <pc:picChg chg="add mod">
          <ac:chgData name="Andrew Mason" userId="0ce90933-856e-4c15-bb61-60dbf605a9cb" providerId="ADAL" clId="{2EDF4243-3A75-4816-BD4A-5557E78A4EC6}" dt="2023-10-08T08:18:13.565" v="19222" actId="1076"/>
          <ac:picMkLst>
            <pc:docMk/>
            <pc:sldMk cId="3718091431" sldId="395"/>
            <ac:picMk id="14" creationId="{B00424E7-E823-B84C-BAC7-AAB82CE24DAC}"/>
          </ac:picMkLst>
        </pc:picChg>
        <pc:picChg chg="add del mod">
          <ac:chgData name="Andrew Mason" userId="0ce90933-856e-4c15-bb61-60dbf605a9cb" providerId="ADAL" clId="{2EDF4243-3A75-4816-BD4A-5557E78A4EC6}" dt="2023-10-08T08:12:36.194" v="19193" actId="478"/>
          <ac:picMkLst>
            <pc:docMk/>
            <pc:sldMk cId="3718091431" sldId="395"/>
            <ac:picMk id="27650" creationId="{3A9E5CE7-95F2-54A8-3255-549893F68BB8}"/>
          </ac:picMkLst>
        </pc:picChg>
      </pc:sldChg>
      <pc:sldChg chg="addSp delSp modSp add mod delAnim modAnim">
        <pc:chgData name="Andrew Mason" userId="0ce90933-856e-4c15-bb61-60dbf605a9cb" providerId="ADAL" clId="{2EDF4243-3A75-4816-BD4A-5557E78A4EC6}" dt="2023-10-08T20:20:23.567" v="24942" actId="962"/>
        <pc:sldMkLst>
          <pc:docMk/>
          <pc:sldMk cId="326239073" sldId="396"/>
        </pc:sldMkLst>
        <pc:spChg chg="mod">
          <ac:chgData name="Andrew Mason" userId="0ce90933-856e-4c15-bb61-60dbf605a9cb" providerId="ADAL" clId="{2EDF4243-3A75-4816-BD4A-5557E78A4EC6}" dt="2023-10-08T08:27:26.584" v="19988" actId="20577"/>
          <ac:spMkLst>
            <pc:docMk/>
            <pc:sldMk cId="326239073" sldId="396"/>
            <ac:spMk id="3" creationId="{26D2B49F-6400-E47D-39F8-97C668EAA702}"/>
          </ac:spMkLst>
        </pc:spChg>
        <pc:spChg chg="del">
          <ac:chgData name="Andrew Mason" userId="0ce90933-856e-4c15-bb61-60dbf605a9cb" providerId="ADAL" clId="{2EDF4243-3A75-4816-BD4A-5557E78A4EC6}" dt="2023-10-08T08:27:09.364" v="19922" actId="478"/>
          <ac:spMkLst>
            <pc:docMk/>
            <pc:sldMk cId="326239073" sldId="396"/>
            <ac:spMk id="9" creationId="{03779E46-1D11-1637-E6B8-9E52B5AF3875}"/>
          </ac:spMkLst>
        </pc:spChg>
        <pc:spChg chg="add mod">
          <ac:chgData name="Andrew Mason" userId="0ce90933-856e-4c15-bb61-60dbf605a9cb" providerId="ADAL" clId="{2EDF4243-3A75-4816-BD4A-5557E78A4EC6}" dt="2023-10-08T08:29:34.127" v="19998" actId="2085"/>
          <ac:spMkLst>
            <pc:docMk/>
            <pc:sldMk cId="326239073" sldId="396"/>
            <ac:spMk id="13" creationId="{CBF2F9CD-52AE-D3DC-7443-1A888D9ED8D5}"/>
          </ac:spMkLst>
        </pc:spChg>
        <pc:spChg chg="add mod">
          <ac:chgData name="Andrew Mason" userId="0ce90933-856e-4c15-bb61-60dbf605a9cb" providerId="ADAL" clId="{2EDF4243-3A75-4816-BD4A-5557E78A4EC6}" dt="2023-10-08T08:32:01.673" v="20189" actId="1076"/>
          <ac:spMkLst>
            <pc:docMk/>
            <pc:sldMk cId="326239073" sldId="396"/>
            <ac:spMk id="14" creationId="{12BCA20C-51A8-B237-2985-F4B4356FA935}"/>
          </ac:spMkLst>
        </pc:spChg>
        <pc:picChg chg="del">
          <ac:chgData name="Andrew Mason" userId="0ce90933-856e-4c15-bb61-60dbf605a9cb" providerId="ADAL" clId="{2EDF4243-3A75-4816-BD4A-5557E78A4EC6}" dt="2023-10-08T08:27:07.210" v="19921" actId="478"/>
          <ac:picMkLst>
            <pc:docMk/>
            <pc:sldMk cId="326239073" sldId="396"/>
            <ac:picMk id="8" creationId="{68E7E442-8B8F-0145-BBD6-CF89FC47A98F}"/>
          </ac:picMkLst>
        </pc:picChg>
        <pc:picChg chg="add del mod">
          <ac:chgData name="Andrew Mason" userId="0ce90933-856e-4c15-bb61-60dbf605a9cb" providerId="ADAL" clId="{2EDF4243-3A75-4816-BD4A-5557E78A4EC6}" dt="2023-10-08T08:28:55.396" v="19992" actId="478"/>
          <ac:picMkLst>
            <pc:docMk/>
            <pc:sldMk cId="326239073" sldId="396"/>
            <ac:picMk id="10" creationId="{20A28FD1-0A70-CD05-64B5-5DADB2580E67}"/>
          </ac:picMkLst>
        </pc:picChg>
        <pc:picChg chg="add mod">
          <ac:chgData name="Andrew Mason" userId="0ce90933-856e-4c15-bb61-60dbf605a9cb" providerId="ADAL" clId="{2EDF4243-3A75-4816-BD4A-5557E78A4EC6}" dt="2023-10-08T20:19:30.968" v="24374" actId="962"/>
          <ac:picMkLst>
            <pc:docMk/>
            <pc:sldMk cId="326239073" sldId="396"/>
            <ac:picMk id="12" creationId="{1B680758-631A-3700-7ADD-6CA5B6C100A4}"/>
          </ac:picMkLst>
        </pc:picChg>
        <pc:picChg chg="add mod">
          <ac:chgData name="Andrew Mason" userId="0ce90933-856e-4c15-bb61-60dbf605a9cb" providerId="ADAL" clId="{2EDF4243-3A75-4816-BD4A-5557E78A4EC6}" dt="2023-10-08T20:20:23.567" v="24942" actId="962"/>
          <ac:picMkLst>
            <pc:docMk/>
            <pc:sldMk cId="326239073" sldId="396"/>
            <ac:picMk id="16" creationId="{E2A39154-C678-2CEF-EFCC-E37B9F6B4B48}"/>
          </ac:picMkLst>
        </pc:picChg>
      </pc:sldChg>
      <pc:sldChg chg="addSp delSp modSp add mod delAnim modAnim">
        <pc:chgData name="Andrew Mason" userId="0ce90933-856e-4c15-bb61-60dbf605a9cb" providerId="ADAL" clId="{2EDF4243-3A75-4816-BD4A-5557E78A4EC6}" dt="2023-10-08T20:21:39.092" v="25640" actId="962"/>
        <pc:sldMkLst>
          <pc:docMk/>
          <pc:sldMk cId="2883948868" sldId="397"/>
        </pc:sldMkLst>
        <pc:spChg chg="mod">
          <ac:chgData name="Andrew Mason" userId="0ce90933-856e-4c15-bb61-60dbf605a9cb" providerId="ADAL" clId="{2EDF4243-3A75-4816-BD4A-5557E78A4EC6}" dt="2023-10-08T08:45:33.963" v="20463" actId="20577"/>
          <ac:spMkLst>
            <pc:docMk/>
            <pc:sldMk cId="2883948868" sldId="397"/>
            <ac:spMk id="3" creationId="{26D2B49F-6400-E47D-39F8-97C668EAA702}"/>
          </ac:spMkLst>
        </pc:spChg>
        <pc:spChg chg="add del mod">
          <ac:chgData name="Andrew Mason" userId="0ce90933-856e-4c15-bb61-60dbf605a9cb" providerId="ADAL" clId="{2EDF4243-3A75-4816-BD4A-5557E78A4EC6}" dt="2023-10-08T08:42:32.748" v="20362" actId="478"/>
          <ac:spMkLst>
            <pc:docMk/>
            <pc:sldMk cId="2883948868" sldId="397"/>
            <ac:spMk id="7" creationId="{F7A94D28-893C-4D54-E1CC-57584EA1F8C9}"/>
          </ac:spMkLst>
        </pc:spChg>
        <pc:spChg chg="add del mod">
          <ac:chgData name="Andrew Mason" userId="0ce90933-856e-4c15-bb61-60dbf605a9cb" providerId="ADAL" clId="{2EDF4243-3A75-4816-BD4A-5557E78A4EC6}" dt="2023-10-08T08:42:55.603" v="20400" actId="478"/>
          <ac:spMkLst>
            <pc:docMk/>
            <pc:sldMk cId="2883948868" sldId="397"/>
            <ac:spMk id="8" creationId="{E91EB0C4-1E09-1EFA-ABA8-F816CFC8B468}"/>
          </ac:spMkLst>
        </pc:spChg>
        <pc:spChg chg="del">
          <ac:chgData name="Andrew Mason" userId="0ce90933-856e-4c15-bb61-60dbf605a9cb" providerId="ADAL" clId="{2EDF4243-3A75-4816-BD4A-5557E78A4EC6}" dt="2023-10-08T08:34:55.027" v="20257" actId="478"/>
          <ac:spMkLst>
            <pc:docMk/>
            <pc:sldMk cId="2883948868" sldId="397"/>
            <ac:spMk id="13" creationId="{CBF2F9CD-52AE-D3DC-7443-1A888D9ED8D5}"/>
          </ac:spMkLst>
        </pc:spChg>
        <pc:spChg chg="del">
          <ac:chgData name="Andrew Mason" userId="0ce90933-856e-4c15-bb61-60dbf605a9cb" providerId="ADAL" clId="{2EDF4243-3A75-4816-BD4A-5557E78A4EC6}" dt="2023-10-08T08:33:58.655" v="20226" actId="478"/>
          <ac:spMkLst>
            <pc:docMk/>
            <pc:sldMk cId="2883948868" sldId="397"/>
            <ac:spMk id="14" creationId="{12BCA20C-51A8-B237-2985-F4B4356FA935}"/>
          </ac:spMkLst>
        </pc:spChg>
        <pc:picChg chg="add mod">
          <ac:chgData name="Andrew Mason" userId="0ce90933-856e-4c15-bb61-60dbf605a9cb" providerId="ADAL" clId="{2EDF4243-3A75-4816-BD4A-5557E78A4EC6}" dt="2023-10-08T20:21:06.380" v="25294" actId="962"/>
          <ac:picMkLst>
            <pc:docMk/>
            <pc:sldMk cId="2883948868" sldId="397"/>
            <ac:picMk id="10" creationId="{58372C12-D7A8-2F63-7DD6-A29173ED7119}"/>
          </ac:picMkLst>
        </pc:picChg>
        <pc:picChg chg="del">
          <ac:chgData name="Andrew Mason" userId="0ce90933-856e-4c15-bb61-60dbf605a9cb" providerId="ADAL" clId="{2EDF4243-3A75-4816-BD4A-5557E78A4EC6}" dt="2023-10-08T08:34:00.409" v="20228" actId="478"/>
          <ac:picMkLst>
            <pc:docMk/>
            <pc:sldMk cId="2883948868" sldId="397"/>
            <ac:picMk id="12" creationId="{1B680758-631A-3700-7ADD-6CA5B6C100A4}"/>
          </ac:picMkLst>
        </pc:picChg>
        <pc:picChg chg="del">
          <ac:chgData name="Andrew Mason" userId="0ce90933-856e-4c15-bb61-60dbf605a9cb" providerId="ADAL" clId="{2EDF4243-3A75-4816-BD4A-5557E78A4EC6}" dt="2023-10-08T08:33:59.294" v="20227" actId="478"/>
          <ac:picMkLst>
            <pc:docMk/>
            <pc:sldMk cId="2883948868" sldId="397"/>
            <ac:picMk id="16" creationId="{E2A39154-C678-2CEF-EFCC-E37B9F6B4B48}"/>
          </ac:picMkLst>
        </pc:picChg>
        <pc:picChg chg="add mod">
          <ac:chgData name="Andrew Mason" userId="0ce90933-856e-4c15-bb61-60dbf605a9cb" providerId="ADAL" clId="{2EDF4243-3A75-4816-BD4A-5557E78A4EC6}" dt="2023-10-08T20:21:39.092" v="25640" actId="962"/>
          <ac:picMkLst>
            <pc:docMk/>
            <pc:sldMk cId="2883948868" sldId="397"/>
            <ac:picMk id="28674" creationId="{1221415D-741F-BC12-3DEA-67C634CA6902}"/>
          </ac:picMkLst>
        </pc:picChg>
      </pc:sldChg>
      <pc:sldChg chg="addSp delSp modSp add mod modAnim">
        <pc:chgData name="Andrew Mason" userId="0ce90933-856e-4c15-bb61-60dbf605a9cb" providerId="ADAL" clId="{2EDF4243-3A75-4816-BD4A-5557E78A4EC6}" dt="2023-10-08T20:23:19.973" v="26122" actId="962"/>
        <pc:sldMkLst>
          <pc:docMk/>
          <pc:sldMk cId="4003982665" sldId="398"/>
        </pc:sldMkLst>
        <pc:spChg chg="add mod">
          <ac:chgData name="Andrew Mason" userId="0ce90933-856e-4c15-bb61-60dbf605a9cb" providerId="ADAL" clId="{2EDF4243-3A75-4816-BD4A-5557E78A4EC6}" dt="2023-10-08T08:56:17.537" v="20608" actId="1037"/>
          <ac:spMkLst>
            <pc:docMk/>
            <pc:sldMk cId="4003982665" sldId="398"/>
            <ac:spMk id="8" creationId="{7B470E3D-7C7B-7D9F-CF88-CDA2596C0B8E}"/>
          </ac:spMkLst>
        </pc:spChg>
        <pc:picChg chg="del">
          <ac:chgData name="Andrew Mason" userId="0ce90933-856e-4c15-bb61-60dbf605a9cb" providerId="ADAL" clId="{2EDF4243-3A75-4816-BD4A-5557E78A4EC6}" dt="2023-10-08T08:53:09.182" v="20574" actId="478"/>
          <ac:picMkLst>
            <pc:docMk/>
            <pc:sldMk cId="4003982665" sldId="398"/>
            <ac:picMk id="7" creationId="{35869589-544E-1D0E-A5B4-CFAA7312F48B}"/>
          </ac:picMkLst>
        </pc:picChg>
        <pc:picChg chg="mod">
          <ac:chgData name="Andrew Mason" userId="0ce90933-856e-4c15-bb61-60dbf605a9cb" providerId="ADAL" clId="{2EDF4243-3A75-4816-BD4A-5557E78A4EC6}" dt="2023-10-08T20:22:44.588" v="26034" actId="962"/>
          <ac:picMkLst>
            <pc:docMk/>
            <pc:sldMk cId="4003982665" sldId="398"/>
            <ac:picMk id="31746" creationId="{BF1A6760-36BB-DA3F-D2C5-8BE0A4FF8124}"/>
          </ac:picMkLst>
        </pc:picChg>
        <pc:picChg chg="add mod">
          <ac:chgData name="Andrew Mason" userId="0ce90933-856e-4c15-bb61-60dbf605a9cb" providerId="ADAL" clId="{2EDF4243-3A75-4816-BD4A-5557E78A4EC6}" dt="2023-10-08T20:23:19.973" v="26122" actId="962"/>
          <ac:picMkLst>
            <pc:docMk/>
            <pc:sldMk cId="4003982665" sldId="398"/>
            <ac:picMk id="32770" creationId="{DB689B71-C6E8-A0AF-6C0B-BED5EFD96178}"/>
          </ac:picMkLst>
        </pc:picChg>
      </pc:sldChg>
      <pc:sldChg chg="addSp delSp modSp add mod modAnim">
        <pc:chgData name="Andrew Mason" userId="0ce90933-856e-4c15-bb61-60dbf605a9cb" providerId="ADAL" clId="{2EDF4243-3A75-4816-BD4A-5557E78A4EC6}" dt="2023-10-08T20:23:55.401" v="26356" actId="962"/>
        <pc:sldMkLst>
          <pc:docMk/>
          <pc:sldMk cId="3013907141" sldId="399"/>
        </pc:sldMkLst>
        <pc:spChg chg="mod">
          <ac:chgData name="Andrew Mason" userId="0ce90933-856e-4c15-bb61-60dbf605a9cb" providerId="ADAL" clId="{2EDF4243-3A75-4816-BD4A-5557E78A4EC6}" dt="2023-10-08T09:02:54.499" v="20844" actId="1076"/>
          <ac:spMkLst>
            <pc:docMk/>
            <pc:sldMk cId="3013907141" sldId="399"/>
            <ac:spMk id="3" creationId="{26D2B49F-6400-E47D-39F8-97C668EAA702}"/>
          </ac:spMkLst>
        </pc:spChg>
        <pc:spChg chg="add mod">
          <ac:chgData name="Andrew Mason" userId="0ce90933-856e-4c15-bb61-60dbf605a9cb" providerId="ADAL" clId="{2EDF4243-3A75-4816-BD4A-5557E78A4EC6}" dt="2023-10-08T09:01:29.065" v="20762" actId="164"/>
          <ac:spMkLst>
            <pc:docMk/>
            <pc:sldMk cId="3013907141" sldId="399"/>
            <ac:spMk id="7" creationId="{B8C14466-1A8A-B3D1-A6E1-F498A02DC8BF}"/>
          </ac:spMkLst>
        </pc:spChg>
        <pc:spChg chg="del">
          <ac:chgData name="Andrew Mason" userId="0ce90933-856e-4c15-bb61-60dbf605a9cb" providerId="ADAL" clId="{2EDF4243-3A75-4816-BD4A-5557E78A4EC6}" dt="2023-10-08T08:56:55.795" v="20615" actId="478"/>
          <ac:spMkLst>
            <pc:docMk/>
            <pc:sldMk cId="3013907141" sldId="399"/>
            <ac:spMk id="8" creationId="{7B470E3D-7C7B-7D9F-CF88-CDA2596C0B8E}"/>
          </ac:spMkLst>
        </pc:spChg>
        <pc:spChg chg="add mod">
          <ac:chgData name="Andrew Mason" userId="0ce90933-856e-4c15-bb61-60dbf605a9cb" providerId="ADAL" clId="{2EDF4243-3A75-4816-BD4A-5557E78A4EC6}" dt="2023-10-08T09:01:29.065" v="20762" actId="164"/>
          <ac:spMkLst>
            <pc:docMk/>
            <pc:sldMk cId="3013907141" sldId="399"/>
            <ac:spMk id="9" creationId="{AEAD3F08-9787-7461-8C7F-DEF99296B92D}"/>
          </ac:spMkLst>
        </pc:spChg>
        <pc:spChg chg="add mod">
          <ac:chgData name="Andrew Mason" userId="0ce90933-856e-4c15-bb61-60dbf605a9cb" providerId="ADAL" clId="{2EDF4243-3A75-4816-BD4A-5557E78A4EC6}" dt="2023-10-08T09:02:33.313" v="20839" actId="1076"/>
          <ac:spMkLst>
            <pc:docMk/>
            <pc:sldMk cId="3013907141" sldId="399"/>
            <ac:spMk id="12" creationId="{BE3B45A6-B79D-695C-385A-8BF51385EEEC}"/>
          </ac:spMkLst>
        </pc:spChg>
        <pc:spChg chg="add mod">
          <ac:chgData name="Andrew Mason" userId="0ce90933-856e-4c15-bb61-60dbf605a9cb" providerId="ADAL" clId="{2EDF4243-3A75-4816-BD4A-5557E78A4EC6}" dt="2023-10-08T09:10:42.349" v="21001" actId="14100"/>
          <ac:spMkLst>
            <pc:docMk/>
            <pc:sldMk cId="3013907141" sldId="399"/>
            <ac:spMk id="15" creationId="{5E1308E9-B4F3-64DA-071D-B463ABD6A014}"/>
          </ac:spMkLst>
        </pc:spChg>
        <pc:grpChg chg="add del mod">
          <ac:chgData name="Andrew Mason" userId="0ce90933-856e-4c15-bb61-60dbf605a9cb" providerId="ADAL" clId="{2EDF4243-3A75-4816-BD4A-5557E78A4EC6}" dt="2023-10-08T09:01:34.326" v="20764" actId="478"/>
          <ac:grpSpMkLst>
            <pc:docMk/>
            <pc:sldMk cId="3013907141" sldId="399"/>
            <ac:grpSpMk id="10" creationId="{49A638B3-A7D6-57F3-E929-E2DBD5626CFB}"/>
          </ac:grpSpMkLst>
        </pc:grpChg>
        <pc:picChg chg="add mod modCrop">
          <ac:chgData name="Andrew Mason" userId="0ce90933-856e-4c15-bb61-60dbf605a9cb" providerId="ADAL" clId="{2EDF4243-3A75-4816-BD4A-5557E78A4EC6}" dt="2023-10-08T20:23:42.195" v="26250" actId="962"/>
          <ac:picMkLst>
            <pc:docMk/>
            <pc:sldMk cId="3013907141" sldId="399"/>
            <ac:picMk id="11" creationId="{203CB6CC-5590-97DD-0DD3-B7FE136B4311}"/>
          </ac:picMkLst>
        </pc:picChg>
        <pc:picChg chg="add mod">
          <ac:chgData name="Andrew Mason" userId="0ce90933-856e-4c15-bb61-60dbf605a9cb" providerId="ADAL" clId="{2EDF4243-3A75-4816-BD4A-5557E78A4EC6}" dt="2023-10-08T20:23:55.401" v="26356" actId="962"/>
          <ac:picMkLst>
            <pc:docMk/>
            <pc:sldMk cId="3013907141" sldId="399"/>
            <ac:picMk id="14" creationId="{123052EE-9A2D-4107-ADB6-4783D26D039A}"/>
          </ac:picMkLst>
        </pc:picChg>
        <pc:picChg chg="add del mod">
          <ac:chgData name="Andrew Mason" userId="0ce90933-856e-4c15-bb61-60dbf605a9cb" providerId="ADAL" clId="{2EDF4243-3A75-4816-BD4A-5557E78A4EC6}" dt="2023-10-08T20:10:31.816" v="21144" actId="21"/>
          <ac:picMkLst>
            <pc:docMk/>
            <pc:sldMk cId="3013907141" sldId="399"/>
            <ac:picMk id="16" creationId="{FF7545DB-C6F5-066C-AA20-5DFE1B19FC8E}"/>
          </ac:picMkLst>
        </pc:picChg>
        <pc:picChg chg="del">
          <ac:chgData name="Andrew Mason" userId="0ce90933-856e-4c15-bb61-60dbf605a9cb" providerId="ADAL" clId="{2EDF4243-3A75-4816-BD4A-5557E78A4EC6}" dt="2023-10-08T08:56:53.477" v="20613" actId="478"/>
          <ac:picMkLst>
            <pc:docMk/>
            <pc:sldMk cId="3013907141" sldId="399"/>
            <ac:picMk id="31746" creationId="{BF1A6760-36BB-DA3F-D2C5-8BE0A4FF8124}"/>
          </ac:picMkLst>
        </pc:picChg>
        <pc:picChg chg="del">
          <ac:chgData name="Andrew Mason" userId="0ce90933-856e-4c15-bb61-60dbf605a9cb" providerId="ADAL" clId="{2EDF4243-3A75-4816-BD4A-5557E78A4EC6}" dt="2023-10-08T08:56:54.194" v="20614" actId="478"/>
          <ac:picMkLst>
            <pc:docMk/>
            <pc:sldMk cId="3013907141" sldId="399"/>
            <ac:picMk id="32770" creationId="{DB689B71-C6E8-A0AF-6C0B-BED5EFD96178}"/>
          </ac:picMkLst>
        </pc:picChg>
        <pc:picChg chg="add mod">
          <ac:chgData name="Andrew Mason" userId="0ce90933-856e-4c15-bb61-60dbf605a9cb" providerId="ADAL" clId="{2EDF4243-3A75-4816-BD4A-5557E78A4EC6}" dt="2023-10-08T20:23:30.286" v="26170" actId="962"/>
          <ac:picMkLst>
            <pc:docMk/>
            <pc:sldMk cId="3013907141" sldId="399"/>
            <ac:picMk id="33794" creationId="{0BD9FD95-72FA-C2C5-21F6-87ABE52DD143}"/>
          </ac:picMkLst>
        </pc:picChg>
        <pc:picChg chg="add mod">
          <ac:chgData name="Andrew Mason" userId="0ce90933-856e-4c15-bb61-60dbf605a9cb" providerId="ADAL" clId="{2EDF4243-3A75-4816-BD4A-5557E78A4EC6}" dt="2023-10-08T09:01:29.065" v="20762" actId="164"/>
          <ac:picMkLst>
            <pc:docMk/>
            <pc:sldMk cId="3013907141" sldId="399"/>
            <ac:picMk id="33796" creationId="{33323353-5A9E-0EC6-EAA1-EE9B63EB61A7}"/>
          </ac:picMkLst>
        </pc:picChg>
      </pc:sldChg>
      <pc:sldChg chg="add del">
        <pc:chgData name="Andrew Mason" userId="0ce90933-856e-4c15-bb61-60dbf605a9cb" providerId="ADAL" clId="{2EDF4243-3A75-4816-BD4A-5557E78A4EC6}" dt="2023-10-08T08:56:39.684" v="20611" actId="47"/>
        <pc:sldMkLst>
          <pc:docMk/>
          <pc:sldMk cId="3751563585" sldId="399"/>
        </pc:sldMkLst>
      </pc:sldChg>
      <pc:sldChg chg="modSp add">
        <pc:chgData name="Andrew Mason" userId="0ce90933-856e-4c15-bb61-60dbf605a9cb" providerId="ADAL" clId="{2EDF4243-3A75-4816-BD4A-5557E78A4EC6}" dt="2023-10-08T20:14:13.589" v="22106" actId="962"/>
        <pc:sldMkLst>
          <pc:docMk/>
          <pc:sldMk cId="2325426646" sldId="400"/>
        </pc:sldMkLst>
        <pc:picChg chg="mod">
          <ac:chgData name="Andrew Mason" userId="0ce90933-856e-4c15-bb61-60dbf605a9cb" providerId="ADAL" clId="{2EDF4243-3A75-4816-BD4A-5557E78A4EC6}" dt="2023-10-08T20:14:13.589" v="22106" actId="962"/>
          <ac:picMkLst>
            <pc:docMk/>
            <pc:sldMk cId="2325426646" sldId="400"/>
            <ac:picMk id="23554" creationId="{54E5A13A-A2F9-5B7B-9085-EBE9DC936105}"/>
          </ac:picMkLst>
        </pc:picChg>
      </pc:sldChg>
      <pc:sldChg chg="modSp add">
        <pc:chgData name="Andrew Mason" userId="0ce90933-856e-4c15-bb61-60dbf605a9cb" providerId="ADAL" clId="{2EDF4243-3A75-4816-BD4A-5557E78A4EC6}" dt="2023-10-08T20:15:19.652" v="22486" actId="962"/>
        <pc:sldMkLst>
          <pc:docMk/>
          <pc:sldMk cId="806223347" sldId="401"/>
        </pc:sldMkLst>
        <pc:picChg chg="mod">
          <ac:chgData name="Andrew Mason" userId="0ce90933-856e-4c15-bb61-60dbf605a9cb" providerId="ADAL" clId="{2EDF4243-3A75-4816-BD4A-5557E78A4EC6}" dt="2023-10-08T20:15:19.652" v="22486" actId="962"/>
          <ac:picMkLst>
            <pc:docMk/>
            <pc:sldMk cId="806223347" sldId="401"/>
            <ac:picMk id="24578" creationId="{F82EB70B-9314-F7B9-1014-D576E6DBB3F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7F145-F6DE-1244-B85F-D5C2CC46430B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38B60-1E93-4C4A-8C32-54B4429A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4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38B60-1E93-4C4A-8C32-54B4429A402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33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6FBB8-8507-405D-E246-B25096DE3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D67471-3120-D0AB-7ED9-DAB8088BD2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B5594F-53D2-A7B5-7640-C858E4927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57CE6-160C-A3E0-7CAE-809A50D3B8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38B60-1E93-4C4A-8C32-54B4429A402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853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8FA41-8AEC-9852-9ED7-81C3AB957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A9A1D9-4360-914E-2012-42B74D09B1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150437-06ED-4DEB-66AF-B87997F60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B42CB-FD5F-F15B-733A-4AA93DB672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38B60-1E93-4C4A-8C32-54B4429A402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57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9BC0F-8126-5573-B5FE-4C770DF8F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26A960-099B-7D52-520E-6B6783CA30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77BF1C-688D-23FF-DB58-BBB3AB0097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C029C-79D5-E93B-22A8-36B1F62C7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38B60-1E93-4C4A-8C32-54B4429A402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07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38684-652E-A2E0-1180-083A045C5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50A838-C586-C214-12A9-4A7B72B8AE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B4EF5B-8797-7847-CE50-57DC33C23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6E120-FC78-CB78-2043-D5D115653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38B60-1E93-4C4A-8C32-54B4429A402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25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59731-2DAF-8289-10D2-63F329B38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F2FA14-C5D2-0490-52EE-49A6694702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1AE20E-31BE-D1CA-0C2F-CD616FE3B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69E5A-AED9-D79B-4331-04AFB64EA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38B60-1E93-4C4A-8C32-54B4429A402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73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2D95A-50B9-803E-9588-7D337923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D677B6-D07A-9EEF-C8BC-B319535480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62BD6C-846C-36C8-BDA1-C43FDF313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19816-C0E1-4FBD-93E2-9F99FB3F21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38B60-1E93-4C4A-8C32-54B4429A402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928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8C65E-FDFA-8F08-59E2-FE4E09705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DFA813-A8DB-A065-F1D2-B7C4C9B309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BDDBD2-1305-A5A5-A856-BA8337B91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805DE-C870-B7C0-5885-E8A278E11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38B60-1E93-4C4A-8C32-54B4429A402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25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1A0F4-A0E1-FD5A-1435-9471C0C3B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430663-644C-8864-031A-E96A66C2A4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AB802F-9D7B-E09D-6344-CC078534F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6BDA1-E55D-D55B-3937-49FC4A8F31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38B60-1E93-4C4A-8C32-54B4429A402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7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18518-1C0B-40FE-C03C-9A10A5BA3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CCCDA-4020-F30C-2189-B8E44B31D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B8EAC-B246-3F44-7316-BCFF3292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Lecture 1: Introduction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1C856-1D70-848F-AE78-B6805068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Genomics - BIO00087H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C54CC-6EBE-0882-06D3-876286A7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CD2BE8-1D0E-7C4B-A773-ED2275659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5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19A63-D635-CF55-509A-2EA57A189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A2EAC-8969-4C5B-00CE-93F6BC58C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A2966-073F-ECEB-0B8C-F77319191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Lecture 1: Introduction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94ABA-EF2D-D86E-673C-7E0CA775A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333333"/>
                </a:solidFill>
              </a:rPr>
              <a:t>Genomics - BIO00087H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08304-1C6D-FD7E-03B2-7E6DC748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2BE8-1D0E-7C4B-A773-ED2275659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6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5FDBCE-98BA-121A-0E44-D0BD412E0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EA463-9CE6-BA25-E6F9-9008A892A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CC76C-8C19-C667-AEBE-BAEEE0C98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Lecture 1: Introduction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C96BD-A770-A6F4-0475-5A23E9256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333333"/>
                </a:solidFill>
              </a:rPr>
              <a:t>Genomics - BIO00087H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79926-1008-653A-8A48-BB19D4DB8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2BE8-1D0E-7C4B-A773-ED2275659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0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FBCBE-8C5E-E081-9E70-6D3982116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90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14097-157A-D9CE-8C18-1DA6FE51B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43817"/>
            <a:ext cx="11242431" cy="47404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87572-D826-66BD-6F15-17DFA3AD4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Lecture 1: Introduction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7FA53-6676-C5F8-83DC-BD60FF93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333333"/>
                </a:solidFill>
              </a:rPr>
              <a:t>Genomics - BIO00087H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EEA5C-252B-C857-8A00-2CA273D6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2BE8-1D0E-7C4B-A773-ED2275659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4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F1CF9-19EE-F5DE-63A5-B9E98339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BB1AC-D687-1001-CC96-84715F7E5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03856-E4D5-8F18-4F8E-2B8D962A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Lecture 1: Introduction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6B016-882C-A0CE-5E79-8956A1745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333333"/>
                </a:solidFill>
              </a:rPr>
              <a:t>Genomics - BIO00087H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2B12A-827B-0412-1C09-59A32B20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2BE8-1D0E-7C4B-A773-ED2275659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1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5FF22-94A2-5926-6C2B-1F8CD6A0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7857A-2199-8004-E43F-185663008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7B360-F200-AE6E-8B61-E09F40F18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70A6E-C646-914F-C001-B6136221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Lecture 1: Introduction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C3845-B2F4-1AE6-C367-197A46C5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333333"/>
                </a:solidFill>
              </a:rPr>
              <a:t>Genomics - BIO00087H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2FB34-E187-9415-7FEF-345048FE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2BE8-1D0E-7C4B-A773-ED2275659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5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EC54F-C0B8-38E6-0B61-1F2B65B2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144A3-C722-17AA-C829-5CEAC134B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050AB-9925-E3C3-5108-D7E587DDB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E433D-5F91-4EF5-E69C-D2E0D9BB1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FBB1E0-21F8-42AB-4797-8C217D987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31EB37-F356-1423-1208-5090DB760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Lecture 1: Introduction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29A5D-E2F5-C499-08F2-36767ED16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333333"/>
                </a:solidFill>
              </a:rPr>
              <a:t>Genomics - BIO00087H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4DB936-DEFA-8CF1-3966-88A30C10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2BE8-1D0E-7C4B-A773-ED2275659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3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C383F-9F55-9721-443C-79911FE96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70864-ACCF-3CE6-0FD0-3B663CD92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Lecture 1: Introduction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9F61D-BF7B-12B1-E039-1F52719FE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333333"/>
                </a:solidFill>
              </a:rPr>
              <a:t>Genomics - BIO00087H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B5E5F-738F-60E3-8606-6BA0EAAA4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2BE8-1D0E-7C4B-A773-ED2275659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2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A454D6-2B75-A141-4A0D-A001E7B73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Lecture 1: Introduction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802446-1277-53ED-6D54-E7B6108B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333333"/>
                </a:solidFill>
              </a:rPr>
              <a:t>Genomics - BIO00087H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DDA1F-F23E-1F9E-4137-A6F373C5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2BE8-1D0E-7C4B-A773-ED2275659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3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379E-AA52-AEBE-3525-A68DE9FB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1F1A3-B187-71C1-8FF5-9BA5D94B7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4399F-8A4B-53AC-7EFA-399DC9217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C9F2F-330C-E2F7-A352-3E4F4D0C6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Lecture 1: Introduction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9D4DB-34BF-4B4F-EB83-B38DA428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333333"/>
                </a:solidFill>
              </a:rPr>
              <a:t>Genomics - BIO00087H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06800-088D-2B79-48FB-A1F4720C7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2BE8-1D0E-7C4B-A773-ED2275659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96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1DA62-05E1-10AF-AD43-CE7B653E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CFC4D9-F77D-B6DB-A0EB-DCADB64860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B4FE5-4A44-F9CC-C137-D4895C106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EF2CB-010F-3CB3-C6E6-C8C3985C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Lecture 1: Introduction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BAC1C-3B40-4CDC-885F-A573C9387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333333"/>
                </a:solidFill>
              </a:rPr>
              <a:t>Genomics - BIO00087H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BD9F1-A051-0C99-126E-69C02E81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2BE8-1D0E-7C4B-A773-ED2275659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7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969E20-8B9C-C0F2-E7FD-B5880E56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74D24-C1E6-5ACD-1BA9-D3B6A0C49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437602"/>
            <a:ext cx="112424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ACC44-9A51-372B-3E03-85002874A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Lecture 1: Introduction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C37B4-9E67-3160-FB89-F9E091B9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Genomics - BIO00087H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BF97B-4FBF-4DB5-B2F7-BB603450C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CD2BE8-1D0E-7C4B-A773-ED2275659C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9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23ED4-A484-2839-E47F-B7C6AD740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790" y="1405628"/>
            <a:ext cx="10974421" cy="1655762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000000"/>
                </a:solidFill>
              </a:rPr>
              <a:t>Introduction to Workshop 5</a:t>
            </a:r>
            <a:r>
              <a:rPr lang="en-GB" sz="4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br>
              <a:rPr lang="en-GB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scRNAseq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7D0D2-8504-3241-6A6B-C0BEB06E2A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333333"/>
                </a:solidFill>
              </a:rPr>
              <a:t>Genomics - BIO00087H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E829F-981B-6F3A-9F22-C9AD3160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2BE8-1D0E-7C4B-A773-ED2275659CDF}" type="slidenum">
              <a:rPr lang="en-US" smtClean="0"/>
              <a:t>1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57C530B-2776-0819-F1E9-81C80DC3D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3602" y="6356350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srgbClr val="333333"/>
                </a:solidFill>
              </a:rPr>
              <a:t>Genomics - BIO00087H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1AA8AF-48AE-EB51-3EEE-44B56607E9D8}"/>
              </a:ext>
            </a:extLst>
          </p:cNvPr>
          <p:cNvSpPr txBox="1">
            <a:spLocks/>
          </p:cNvSpPr>
          <p:nvPr/>
        </p:nvSpPr>
        <p:spPr>
          <a:xfrm>
            <a:off x="838199" y="6356350"/>
            <a:ext cx="4018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Workshop 5: scRNAseq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14577B-ADAC-0035-F871-0DE2D19EC912}"/>
              </a:ext>
            </a:extLst>
          </p:cNvPr>
          <p:cNvSpPr txBox="1">
            <a:spLocks/>
          </p:cNvSpPr>
          <p:nvPr/>
        </p:nvSpPr>
        <p:spPr>
          <a:xfrm>
            <a:off x="543463" y="3798343"/>
            <a:ext cx="11401489" cy="11467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  <a:p>
            <a:r>
              <a:rPr lang="en-US" sz="2350" dirty="0"/>
              <a:t>https://asmasonomics.github.io/courses/Genomics3_Workshop5_scRNAseq_Nov2025</a:t>
            </a:r>
          </a:p>
        </p:txBody>
      </p:sp>
    </p:spTree>
    <p:extLst>
      <p:ext uri="{BB962C8B-B14F-4D97-AF65-F5344CB8AC3E}">
        <p14:creationId xmlns:p14="http://schemas.microsoft.com/office/powerpoint/2010/main" val="1616568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B730A-1F3B-DFA1-46EC-05FC93DE6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792AA-09D0-394F-295A-B207C0A2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Choosing this workshop for your report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CD474-50C1-6756-D0E6-667AA8D3B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974" y="6339098"/>
            <a:ext cx="2743200" cy="365125"/>
          </a:xfrm>
        </p:spPr>
        <p:txBody>
          <a:bodyPr/>
          <a:lstStyle/>
          <a:p>
            <a:fld id="{4CCD2BE8-1D0E-7C4B-A773-ED2275659CDF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AE90351-7505-5971-CB54-EDFAD3183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63" y="1220502"/>
            <a:ext cx="11401489" cy="52873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There are some helpful tips at the bottom of the workshop webpage.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400" b="1" dirty="0"/>
              <a:t>Do not </a:t>
            </a:r>
            <a:r>
              <a:rPr lang="en-US" sz="2400" b="1" dirty="0" err="1"/>
              <a:t>analyse</a:t>
            </a:r>
            <a:r>
              <a:rPr lang="en-US" sz="2400" b="1" dirty="0"/>
              <a:t> the workshop BC2 vs BC5 dataset for your report!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I have provided four datasets, each able to address different questions in bladder cancer. You can </a:t>
            </a:r>
            <a:r>
              <a:rPr lang="en-US" sz="2400" dirty="0" err="1"/>
              <a:t>analyse</a:t>
            </a:r>
            <a:r>
              <a:rPr lang="en-US" sz="2400" dirty="0"/>
              <a:t> multiple sets, and you can compare with today’s workshop results, but </a:t>
            </a:r>
            <a:r>
              <a:rPr lang="en-US" sz="2400" dirty="0" err="1"/>
              <a:t>analyse</a:t>
            </a:r>
            <a:r>
              <a:rPr lang="en-US" sz="2400" dirty="0"/>
              <a:t> them separately and then compare – </a:t>
            </a:r>
            <a:r>
              <a:rPr lang="en-US" sz="2400" b="1" dirty="0"/>
              <a:t>don’t try to combine within Seurat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400" b="1" dirty="0"/>
              <a:t>You can find your own dataset if you want to.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Make sure you have permission. You shouldn’t use the dataset from your BSc capstone or </a:t>
            </a:r>
            <a:r>
              <a:rPr lang="en-US" sz="2400" dirty="0" err="1"/>
              <a:t>MBiol</a:t>
            </a:r>
            <a:r>
              <a:rPr lang="en-US" sz="2400" dirty="0"/>
              <a:t> group project. You </a:t>
            </a:r>
            <a:r>
              <a:rPr lang="en-US" sz="2400" i="1" dirty="0"/>
              <a:t>could</a:t>
            </a:r>
            <a:r>
              <a:rPr lang="en-US" sz="2400" dirty="0"/>
              <a:t> choose anything, be careful about gene names (e.g. PPARG vs </a:t>
            </a:r>
            <a:r>
              <a:rPr lang="en-US" sz="2400" dirty="0" err="1"/>
              <a:t>Pparg</a:t>
            </a:r>
            <a:r>
              <a:rPr lang="en-US" sz="2400" dirty="0"/>
              <a:t> in human vs mouse), and availability of reference datasets (GSEA etc.)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400" b="1" dirty="0"/>
              <a:t>How do I get the excellence criteria?</a:t>
            </a:r>
          </a:p>
          <a:p>
            <a:pPr marL="0" indent="0">
              <a:buNone/>
            </a:pPr>
            <a:r>
              <a:rPr lang="en-US" sz="2400" dirty="0"/>
              <a:t>Extend your analysis beyond what we’ve given you. Think critically. Think biologically. Do something interesting!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355AF63-2BA6-7542-DE4E-8FD794A60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3602" y="6356350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srgbClr val="333333"/>
                </a:solidFill>
              </a:rPr>
              <a:t>Genomics - BIO00087H</a:t>
            </a:r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02DC5E59-5265-7A01-B4BB-EAE53925E359}"/>
              </a:ext>
            </a:extLst>
          </p:cNvPr>
          <p:cNvSpPr txBox="1">
            <a:spLocks/>
          </p:cNvSpPr>
          <p:nvPr/>
        </p:nvSpPr>
        <p:spPr>
          <a:xfrm>
            <a:off x="838199" y="6356350"/>
            <a:ext cx="4018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Workshop 5: scRNAseq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1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5B1DD-3548-C274-BBD6-F0D956A9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started!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F7963-880F-DE02-ED2F-77927535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2BE8-1D0E-7C4B-A773-ED2275659CDF}" type="slidenum">
              <a:rPr lang="en-US" smtClean="0"/>
              <a:t>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DE9C02-EFFC-60F0-F009-040A5E97B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3602" y="6356350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srgbClr val="333333"/>
                </a:solidFill>
              </a:rPr>
              <a:t>Genomics - BIO00087H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FB160BC3-36D3-73CF-2032-0954F3CBECB1}"/>
              </a:ext>
            </a:extLst>
          </p:cNvPr>
          <p:cNvSpPr txBox="1">
            <a:spLocks/>
          </p:cNvSpPr>
          <p:nvPr/>
        </p:nvSpPr>
        <p:spPr>
          <a:xfrm>
            <a:off x="838199" y="6356350"/>
            <a:ext cx="4018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Workshop 5: scRNAseq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6A2C4-E7F9-B64F-8293-CDEAE70D3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63" y="1356693"/>
            <a:ext cx="11401489" cy="310666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Reboot into Linux if you haven’t already</a:t>
            </a:r>
            <a:endParaRPr lang="en-US" sz="3600" dirty="0"/>
          </a:p>
          <a:p>
            <a:pPr marL="514350" indent="-514350">
              <a:buAutoNum type="arabicPeriod"/>
            </a:pPr>
            <a:r>
              <a:rPr lang="en-US" sz="3200" dirty="0"/>
              <a:t>Follow the guide carefully </a:t>
            </a:r>
            <a:r>
              <a:rPr lang="en-US" sz="2400" dirty="0"/>
              <a:t>(check where you are and check for typos)</a:t>
            </a:r>
          </a:p>
          <a:p>
            <a:pPr marL="514350" indent="-514350">
              <a:buAutoNum type="arabicPeriod"/>
            </a:pPr>
            <a:r>
              <a:rPr lang="en-US" sz="3200" dirty="0"/>
              <a:t>Think about the biology and ask us questions!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pPr marL="0" indent="0" algn="ctr">
              <a:buNone/>
            </a:pPr>
            <a:r>
              <a:rPr lang="en-US" sz="2000" dirty="0"/>
              <a:t>https://asmasonomics.github.io/courses/Genomics3_Workshop5_scRNAseq_Nov2025</a:t>
            </a:r>
          </a:p>
        </p:txBody>
      </p:sp>
    </p:spTree>
    <p:extLst>
      <p:ext uri="{BB962C8B-B14F-4D97-AF65-F5344CB8AC3E}">
        <p14:creationId xmlns:p14="http://schemas.microsoft.com/office/powerpoint/2010/main" val="331757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ACF6D-C527-335A-803E-9BFBFE99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scRNAseq – reminders from Lectures 5 &amp; 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22418-D866-61CA-E54A-DF762A2A4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974" y="6339098"/>
            <a:ext cx="2743200" cy="365125"/>
          </a:xfrm>
        </p:spPr>
        <p:txBody>
          <a:bodyPr/>
          <a:lstStyle/>
          <a:p>
            <a:fld id="{4CCD2BE8-1D0E-7C4B-A773-ED2275659CDF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91CEBDD-2037-97F4-A294-11B023CAA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3602" y="6356350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srgbClr val="333333"/>
                </a:solidFill>
              </a:rPr>
              <a:t>Genomics - BIO00087H</a:t>
            </a:r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0D070B16-E4BD-AAAB-DFA5-C89ACE8F2B80}"/>
              </a:ext>
            </a:extLst>
          </p:cNvPr>
          <p:cNvSpPr txBox="1">
            <a:spLocks/>
          </p:cNvSpPr>
          <p:nvPr/>
        </p:nvSpPr>
        <p:spPr>
          <a:xfrm>
            <a:off x="838199" y="6356350"/>
            <a:ext cx="4018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Workshop 5: scRNAseq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67A358F-553F-4E23-EC76-F1F8E3047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209" y="1293812"/>
            <a:ext cx="1124243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Rather than taking an average of a cell population, we profile individual cells</a:t>
            </a:r>
          </a:p>
          <a:p>
            <a:pPr lvl="1">
              <a:buFontTx/>
              <a:buChar char="-"/>
            </a:pPr>
            <a:r>
              <a:rPr lang="en-US" sz="2000" dirty="0"/>
              <a:t>distinguish cells in a mixed population</a:t>
            </a:r>
          </a:p>
          <a:p>
            <a:pPr lvl="1">
              <a:buFontTx/>
              <a:buChar char="-"/>
            </a:pPr>
            <a:r>
              <a:rPr lang="en-US" sz="2000" dirty="0"/>
              <a:t>distinguish differential cell states in a mixed population</a:t>
            </a:r>
          </a:p>
          <a:p>
            <a:pPr>
              <a:buFontTx/>
              <a:buChar char="-"/>
            </a:pPr>
            <a:endParaRPr 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DADBE60-1B15-BA25-5978-D093B411B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60" y="2769529"/>
            <a:ext cx="5877757" cy="279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1597FC9-7FC9-BD76-ABC5-15BC8AAD7F22}"/>
              </a:ext>
            </a:extLst>
          </p:cNvPr>
          <p:cNvSpPr txBox="1">
            <a:spLocks/>
          </p:cNvSpPr>
          <p:nvPr/>
        </p:nvSpPr>
        <p:spPr>
          <a:xfrm>
            <a:off x="446209" y="258696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dirty="0">
                <a:solidFill>
                  <a:srgbClr val="333333"/>
                </a:solidFill>
              </a:rPr>
              <a:t>10x Genomics – oil droplet library preparation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24985F-44E0-F95A-A3A9-840F94E6F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268" y="3193961"/>
            <a:ext cx="5961404" cy="210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9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5B34A-FAE1-E8FB-2A50-240D57CC8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D1C34-24C1-429B-AB07-CCF78A18C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scRNAseq – reminders from Lectures 5 &amp; 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23B97-4828-F03B-D09C-2464DB9A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974" y="6339098"/>
            <a:ext cx="2743200" cy="365125"/>
          </a:xfrm>
        </p:spPr>
        <p:txBody>
          <a:bodyPr/>
          <a:lstStyle/>
          <a:p>
            <a:fld id="{4CCD2BE8-1D0E-7C4B-A773-ED2275659CDF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BA6C578-A925-7575-22C4-688F49DEB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3602" y="6356350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srgbClr val="333333"/>
                </a:solidFill>
              </a:rPr>
              <a:t>Genomics - BIO00087H</a:t>
            </a:r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AB665015-1B60-3D75-CCF9-8D5D0A65B8FB}"/>
              </a:ext>
            </a:extLst>
          </p:cNvPr>
          <p:cNvSpPr txBox="1">
            <a:spLocks/>
          </p:cNvSpPr>
          <p:nvPr/>
        </p:nvSpPr>
        <p:spPr>
          <a:xfrm>
            <a:off x="838199" y="6356350"/>
            <a:ext cx="4018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Workshop 5: scRNAseq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DE81D82-60C8-D1BC-B204-9F6753105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209" y="1293812"/>
            <a:ext cx="11242431" cy="86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After QC, we look for shared features (i.e. expression patterns) in individual cells and use that to form cell ‘communities’ or ‘clusters’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64C33-EAE0-2385-54D9-1B1483575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877" y="2628647"/>
            <a:ext cx="3368332" cy="2385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985354-8A9A-3B73-66CC-605A6D8E66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901" t="75440" r="32602"/>
          <a:stretch>
            <a:fillRect/>
          </a:stretch>
        </p:blipFill>
        <p:spPr>
          <a:xfrm>
            <a:off x="9353550" y="2405539"/>
            <a:ext cx="2597431" cy="26790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3AD4AD-7CCC-EF5A-A3BE-A66563598B94}"/>
              </a:ext>
            </a:extLst>
          </p:cNvPr>
          <p:cNvSpPr txBox="1"/>
          <p:nvPr/>
        </p:nvSpPr>
        <p:spPr>
          <a:xfrm>
            <a:off x="446208" y="2520424"/>
            <a:ext cx="4773491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space between clusters is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(largely) arbitrary – we space them out so they look nice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005B8B-B39F-1A38-ACFF-2AC78D645774}"/>
              </a:ext>
            </a:extLst>
          </p:cNvPr>
          <p:cNvSpPr txBox="1"/>
          <p:nvPr/>
        </p:nvSpPr>
        <p:spPr>
          <a:xfrm>
            <a:off x="446208" y="4151061"/>
            <a:ext cx="4773491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Detection algorithms require you to </a:t>
            </a:r>
            <a:r>
              <a:rPr kumimoji="0" lang="en-US" sz="24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guess how many clusters you have, and then you need to annotate them.</a:t>
            </a:r>
          </a:p>
        </p:txBody>
      </p:sp>
    </p:spTree>
    <p:extLst>
      <p:ext uri="{BB962C8B-B14F-4D97-AF65-F5344CB8AC3E}">
        <p14:creationId xmlns:p14="http://schemas.microsoft.com/office/powerpoint/2010/main" val="286251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9203A-8AD7-F2D8-C700-608032DCA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F0C7B-CBFE-6865-7B23-22AA1BC01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scRNAseq – reminders from Lectures 5 &amp; 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F1D0E8-0DFB-3D18-002B-0CED34DF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974" y="6339098"/>
            <a:ext cx="2743200" cy="365125"/>
          </a:xfrm>
        </p:spPr>
        <p:txBody>
          <a:bodyPr/>
          <a:lstStyle/>
          <a:p>
            <a:fld id="{4CCD2BE8-1D0E-7C4B-A773-ED2275659CDF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F451F53-DB74-965C-E26F-E13A10EA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3602" y="6356350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srgbClr val="333333"/>
                </a:solidFill>
              </a:rPr>
              <a:t>Genomics - BIO00087H</a:t>
            </a:r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3E734B9A-78BA-39DB-7202-D754320D4C5C}"/>
              </a:ext>
            </a:extLst>
          </p:cNvPr>
          <p:cNvSpPr txBox="1">
            <a:spLocks/>
          </p:cNvSpPr>
          <p:nvPr/>
        </p:nvSpPr>
        <p:spPr>
          <a:xfrm>
            <a:off x="838199" y="6356350"/>
            <a:ext cx="4018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Workshop 5: scRNAseq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1C16A40-0B4D-E3EA-3E87-CE0B44FCD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209" y="1293812"/>
            <a:ext cx="1124243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Annotation requires a lot of domain-specific knowledge, and very careful curation</a:t>
            </a:r>
          </a:p>
        </p:txBody>
      </p:sp>
      <p:pic>
        <p:nvPicPr>
          <p:cNvPr id="4" name="Picture 2" descr="Azimuth">
            <a:extLst>
              <a:ext uri="{FF2B5EF4-FFF2-40B4-BE49-F238E27FC236}">
                <a16:creationId xmlns:a16="http://schemas.microsoft.com/office/drawing/2014/main" id="{2A5847D3-0060-9E80-B166-6E2E41567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60" y="1937607"/>
            <a:ext cx="5039144" cy="386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808E933-5E8E-E948-0AAB-BD99E9B82D08}"/>
              </a:ext>
            </a:extLst>
          </p:cNvPr>
          <p:cNvSpPr txBox="1">
            <a:spLocks/>
          </p:cNvSpPr>
          <p:nvPr/>
        </p:nvSpPr>
        <p:spPr>
          <a:xfrm>
            <a:off x="503360" y="17128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dirty="0">
                <a:solidFill>
                  <a:srgbClr val="333333"/>
                </a:solidFill>
              </a:rPr>
              <a:t>Very well characterised PBMCs (Human/Mouse)</a:t>
            </a:r>
          </a:p>
        </p:txBody>
      </p:sp>
    </p:spTree>
    <p:extLst>
      <p:ext uri="{BB962C8B-B14F-4D97-AF65-F5344CB8AC3E}">
        <p14:creationId xmlns:p14="http://schemas.microsoft.com/office/powerpoint/2010/main" val="100639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AFB06-C626-8C30-AFC4-FDF0E62DC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C81D2-94B3-AD38-45D9-1B0CE8C4A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scRNAseq – reminders from Lectures 5 &amp; 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3169B6-70C4-FC60-516E-5C796990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974" y="6339098"/>
            <a:ext cx="2743200" cy="365125"/>
          </a:xfrm>
        </p:spPr>
        <p:txBody>
          <a:bodyPr/>
          <a:lstStyle/>
          <a:p>
            <a:fld id="{4CCD2BE8-1D0E-7C4B-A773-ED2275659CDF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ED538BE-8F2B-4964-C7C6-2B655A17A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3602" y="6356350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srgbClr val="333333"/>
                </a:solidFill>
              </a:rPr>
              <a:t>Genomics - BIO00087H</a:t>
            </a:r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6ED2D4E6-1B7E-563B-CEA0-95BB3507B967}"/>
              </a:ext>
            </a:extLst>
          </p:cNvPr>
          <p:cNvSpPr txBox="1">
            <a:spLocks/>
          </p:cNvSpPr>
          <p:nvPr/>
        </p:nvSpPr>
        <p:spPr>
          <a:xfrm>
            <a:off x="838199" y="6356350"/>
            <a:ext cx="4018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Workshop 5: scRNAseq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3BB724A-CAFB-9D6E-5268-F944508F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209" y="1293812"/>
            <a:ext cx="1124243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Annotation requires a lot of domain-specific knowledge, and very careful curation</a:t>
            </a:r>
          </a:p>
        </p:txBody>
      </p:sp>
      <p:pic>
        <p:nvPicPr>
          <p:cNvPr id="4" name="Picture 2" descr="Azimuth">
            <a:extLst>
              <a:ext uri="{FF2B5EF4-FFF2-40B4-BE49-F238E27FC236}">
                <a16:creationId xmlns:a16="http://schemas.microsoft.com/office/drawing/2014/main" id="{C0A0BD79-F94F-9C77-803B-1A5054035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60" y="1937607"/>
            <a:ext cx="5039144" cy="386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4C39A4-F13B-DC53-E46F-04BF243DF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814" y="2089450"/>
            <a:ext cx="5457826" cy="3751173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516384B-8380-9400-48D7-7B91B8A4FFC4}"/>
              </a:ext>
            </a:extLst>
          </p:cNvPr>
          <p:cNvSpPr txBox="1">
            <a:spLocks/>
          </p:cNvSpPr>
          <p:nvPr/>
        </p:nvSpPr>
        <p:spPr>
          <a:xfrm>
            <a:off x="503360" y="17128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dirty="0">
                <a:solidFill>
                  <a:srgbClr val="333333"/>
                </a:solidFill>
              </a:rPr>
              <a:t>Very well characterised PBMCs (Human/Mouse)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D2E6C79-9184-6A6A-84F1-35A91F843AB5}"/>
              </a:ext>
            </a:extLst>
          </p:cNvPr>
          <p:cNvSpPr txBox="1">
            <a:spLocks/>
          </p:cNvSpPr>
          <p:nvPr/>
        </p:nvSpPr>
        <p:spPr>
          <a:xfrm>
            <a:off x="6067424" y="17128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dirty="0">
                <a:solidFill>
                  <a:srgbClr val="333333"/>
                </a:solidFill>
              </a:rPr>
              <a:t>Defensible/reproducible sub-clusters??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2AB75A-141C-5DDA-F5B4-AAE7760C8776}"/>
              </a:ext>
            </a:extLst>
          </p:cNvPr>
          <p:cNvSpPr/>
          <p:nvPr/>
        </p:nvSpPr>
        <p:spPr>
          <a:xfrm>
            <a:off x="8829675" y="3286125"/>
            <a:ext cx="990600" cy="9429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090B21-AE72-22F7-38AD-44D264C0F8A2}"/>
              </a:ext>
            </a:extLst>
          </p:cNvPr>
          <p:cNvSpPr/>
          <p:nvPr/>
        </p:nvSpPr>
        <p:spPr>
          <a:xfrm>
            <a:off x="6615844" y="3493548"/>
            <a:ext cx="1251805" cy="13832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473906-DB34-3150-C4C7-147A06012C96}"/>
              </a:ext>
            </a:extLst>
          </p:cNvPr>
          <p:cNvSpPr/>
          <p:nvPr/>
        </p:nvSpPr>
        <p:spPr>
          <a:xfrm rot="2994528">
            <a:off x="8019729" y="4234998"/>
            <a:ext cx="1534165" cy="11114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36F36471-8EEC-7A5A-3633-AE43516F93AF}"/>
              </a:ext>
            </a:extLst>
          </p:cNvPr>
          <p:cNvSpPr txBox="1">
            <a:spLocks/>
          </p:cNvSpPr>
          <p:nvPr/>
        </p:nvSpPr>
        <p:spPr>
          <a:xfrm>
            <a:off x="8753474" y="2986275"/>
            <a:ext cx="1143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50" dirty="0">
                <a:solidFill>
                  <a:srgbClr val="333333"/>
                </a:solidFill>
              </a:rPr>
              <a:t>Smooth muscle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B6E0902-76DB-356C-9582-CDCC556F4A31}"/>
              </a:ext>
            </a:extLst>
          </p:cNvPr>
          <p:cNvSpPr txBox="1">
            <a:spLocks/>
          </p:cNvSpPr>
          <p:nvPr/>
        </p:nvSpPr>
        <p:spPr>
          <a:xfrm>
            <a:off x="7610473" y="5107956"/>
            <a:ext cx="1143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50" dirty="0">
                <a:solidFill>
                  <a:srgbClr val="333333"/>
                </a:solidFill>
              </a:rPr>
              <a:t>Fibroblasts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6100432B-A88D-230A-468A-A3A387213A21}"/>
              </a:ext>
            </a:extLst>
          </p:cNvPr>
          <p:cNvSpPr txBox="1">
            <a:spLocks/>
          </p:cNvSpPr>
          <p:nvPr/>
        </p:nvSpPr>
        <p:spPr>
          <a:xfrm>
            <a:off x="6596059" y="4792801"/>
            <a:ext cx="1157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50" dirty="0">
                <a:solidFill>
                  <a:srgbClr val="333333"/>
                </a:solidFill>
              </a:rPr>
              <a:t>Endothelial cells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CAFA756-81BA-9571-E216-095C2A5068BA}"/>
              </a:ext>
            </a:extLst>
          </p:cNvPr>
          <p:cNvSpPr txBox="1">
            <a:spLocks/>
          </p:cNvSpPr>
          <p:nvPr/>
        </p:nvSpPr>
        <p:spPr>
          <a:xfrm>
            <a:off x="6762750" y="5947556"/>
            <a:ext cx="5286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solidFill>
                  <a:srgbClr val="333333"/>
                </a:solidFill>
              </a:rPr>
              <a:t>Think about narrative and over-interpretation!</a:t>
            </a:r>
          </a:p>
        </p:txBody>
      </p:sp>
    </p:spTree>
    <p:extLst>
      <p:ext uri="{BB962C8B-B14F-4D97-AF65-F5344CB8AC3E}">
        <p14:creationId xmlns:p14="http://schemas.microsoft.com/office/powerpoint/2010/main" val="187368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8D987-9B19-11F8-5966-259781E2B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5E402-2AA8-078E-2B77-566A78FDA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Workshop 5 – the plan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C1D8C-737F-8CB9-5889-72937272B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974" y="6339098"/>
            <a:ext cx="2743200" cy="365125"/>
          </a:xfrm>
        </p:spPr>
        <p:txBody>
          <a:bodyPr/>
          <a:lstStyle/>
          <a:p>
            <a:fld id="{4CCD2BE8-1D0E-7C4B-A773-ED2275659CDF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A260CE7-6D21-8603-ECA5-8D0D73059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3602" y="6356350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srgbClr val="333333"/>
                </a:solidFill>
              </a:rPr>
              <a:t>Genomics - BIO00087H</a:t>
            </a:r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AC8997A1-AFE8-28E1-EB92-CBC5F5611BF2}"/>
              </a:ext>
            </a:extLst>
          </p:cNvPr>
          <p:cNvSpPr txBox="1">
            <a:spLocks/>
          </p:cNvSpPr>
          <p:nvPr/>
        </p:nvSpPr>
        <p:spPr>
          <a:xfrm>
            <a:off x="838199" y="6356350"/>
            <a:ext cx="4018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Workshop 5: scRNAseq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A64EA9F-75E7-A0A6-8627-640F5B7B3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94" y="1293812"/>
            <a:ext cx="11937102" cy="502803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dirty="0">
                <a:sym typeface="Wingdings" panose="05000000000000000000" pitchFamily="2" charset="2"/>
              </a:rPr>
              <a:t>Prepare your Linux directory structure, but then launch RStudio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dirty="0">
                <a:sym typeface="Wingdings" panose="05000000000000000000" pitchFamily="2" charset="2"/>
              </a:rPr>
              <a:t>Load, quality check and filter your dataset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dirty="0">
                <a:sym typeface="Wingdings" panose="05000000000000000000" pitchFamily="2" charset="2"/>
              </a:rPr>
              <a:t>Integrate the two datasets together, find informative genes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dirty="0">
                <a:sym typeface="Wingdings" panose="05000000000000000000" pitchFamily="2" charset="2"/>
              </a:rPr>
              <a:t>Find and annotate cell communities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dirty="0">
                <a:sym typeface="Wingdings" panose="05000000000000000000" pitchFamily="2" charset="2"/>
              </a:rPr>
              <a:t>Understand cell cycle state of all cells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dirty="0">
                <a:sym typeface="Wingdings" panose="05000000000000000000" pitchFamily="2" charset="2"/>
              </a:rPr>
              <a:t>Compare the epithelial cancer cell transcriptomes between samples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98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6E1EE-186B-FF12-7886-DB92E48F3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CC2A8-7FA5-8272-F6D2-CF612398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Workshop 5 – the question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515AA-6BC0-6A95-D64D-974609FB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974" y="6339098"/>
            <a:ext cx="2743200" cy="365125"/>
          </a:xfrm>
        </p:spPr>
        <p:txBody>
          <a:bodyPr/>
          <a:lstStyle/>
          <a:p>
            <a:fld id="{4CCD2BE8-1D0E-7C4B-A773-ED2275659CDF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1F87756-C7EB-5C14-5DFD-AB68CFD8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63" y="1356693"/>
            <a:ext cx="11401489" cy="573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Location and stages of bladder cancer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D75FE76-850C-58CB-C767-D5BCFA20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3602" y="6356350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srgbClr val="333333"/>
                </a:solidFill>
              </a:rPr>
              <a:t>Genomics - BIO00087H</a:t>
            </a:r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A75B8C42-031A-1860-C59D-0F0D86924F56}"/>
              </a:ext>
            </a:extLst>
          </p:cNvPr>
          <p:cNvSpPr txBox="1">
            <a:spLocks/>
          </p:cNvSpPr>
          <p:nvPr/>
        </p:nvSpPr>
        <p:spPr>
          <a:xfrm>
            <a:off x="838199" y="6356350"/>
            <a:ext cx="4018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Workshop 5: scRNAseq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A2BCA8-30A6-EABE-D380-A4C431F98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34732" y="1700872"/>
            <a:ext cx="1488809" cy="127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diagram of a blood vessel&#10;&#10;AI-generated content may be incorrect.">
            <a:extLst>
              <a:ext uri="{FF2B5EF4-FFF2-40B4-BE49-F238E27FC236}">
                <a16:creationId xmlns:a16="http://schemas.microsoft.com/office/drawing/2014/main" id="{06573AA5-2B55-5A52-43A6-8ED6A0C374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2708"/>
          <a:stretch>
            <a:fillRect/>
          </a:stretch>
        </p:blipFill>
        <p:spPr>
          <a:xfrm>
            <a:off x="4531609" y="2274580"/>
            <a:ext cx="7500892" cy="2359092"/>
          </a:xfrm>
          <a:prstGeom prst="rect">
            <a:avLst/>
          </a:prstGeom>
        </p:spPr>
      </p:pic>
      <p:pic>
        <p:nvPicPr>
          <p:cNvPr id="8" name="Picture 7" descr="Diagram of a kidney cancer&#10;&#10;AI-generated content may be incorrect.">
            <a:extLst>
              <a:ext uri="{FF2B5EF4-FFF2-40B4-BE49-F238E27FC236}">
                <a16:creationId xmlns:a16="http://schemas.microsoft.com/office/drawing/2014/main" id="{64205CFD-ED76-85CD-A729-A7BDF4045F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391" t="62646"/>
          <a:stretch>
            <a:fillRect/>
          </a:stretch>
        </p:blipFill>
        <p:spPr>
          <a:xfrm>
            <a:off x="324869" y="2160398"/>
            <a:ext cx="4091732" cy="224327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183400F-976F-8101-F022-F03C223030BA}"/>
              </a:ext>
            </a:extLst>
          </p:cNvPr>
          <p:cNvSpPr txBox="1">
            <a:spLocks/>
          </p:cNvSpPr>
          <p:nvPr/>
        </p:nvSpPr>
        <p:spPr>
          <a:xfrm>
            <a:off x="688116" y="4633671"/>
            <a:ext cx="6558990" cy="1592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/>
              <a:t>80% BLCA are Ta/T1 at initial presentation</a:t>
            </a:r>
          </a:p>
          <a:p>
            <a:pPr>
              <a:buFontTx/>
              <a:buChar char="-"/>
            </a:pPr>
            <a:r>
              <a:rPr lang="en-US" sz="2400" dirty="0"/>
              <a:t>&gt;50% recur and ~10% progress to T2+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2149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8C18F-2AEF-9E9D-EF6F-44B286DD2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6E05-CA7E-80D7-5F65-799528AF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Workshop 5 – the question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9A277-E43A-2C49-312A-B0D6BF72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974" y="6339098"/>
            <a:ext cx="2743200" cy="365125"/>
          </a:xfrm>
        </p:spPr>
        <p:txBody>
          <a:bodyPr/>
          <a:lstStyle/>
          <a:p>
            <a:fld id="{4CCD2BE8-1D0E-7C4B-A773-ED2275659CDF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66486A3-5C76-1738-16DF-CF877B40A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63" y="1356693"/>
            <a:ext cx="11401489" cy="573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Location and stages of bladder cancer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42D7FBE-C598-7AC7-2703-8509D2875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3602" y="6356350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srgbClr val="333333"/>
                </a:solidFill>
              </a:rPr>
              <a:t>Genomics - BIO00087H</a:t>
            </a:r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0E2BEE4C-09A1-C1A8-E667-7FC600C6CA5A}"/>
              </a:ext>
            </a:extLst>
          </p:cNvPr>
          <p:cNvSpPr txBox="1">
            <a:spLocks/>
          </p:cNvSpPr>
          <p:nvPr/>
        </p:nvSpPr>
        <p:spPr>
          <a:xfrm>
            <a:off x="838199" y="6356350"/>
            <a:ext cx="4018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Workshop 5: scRNAseq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FF5078-4B1D-FC2A-2D9F-FFA7884CC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34732" y="1700872"/>
            <a:ext cx="1488809" cy="127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diagram of a blood vessel&#10;&#10;AI-generated content may be incorrect.">
            <a:extLst>
              <a:ext uri="{FF2B5EF4-FFF2-40B4-BE49-F238E27FC236}">
                <a16:creationId xmlns:a16="http://schemas.microsoft.com/office/drawing/2014/main" id="{0354E444-FBDF-B56C-A569-003F15E378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2708"/>
          <a:stretch>
            <a:fillRect/>
          </a:stretch>
        </p:blipFill>
        <p:spPr>
          <a:xfrm>
            <a:off x="4531609" y="2274580"/>
            <a:ext cx="7500892" cy="2359092"/>
          </a:xfrm>
          <a:prstGeom prst="rect">
            <a:avLst/>
          </a:prstGeom>
        </p:spPr>
      </p:pic>
      <p:pic>
        <p:nvPicPr>
          <p:cNvPr id="8" name="Picture 7" descr="Diagram of a kidney cancer&#10;&#10;AI-generated content may be incorrect.">
            <a:extLst>
              <a:ext uri="{FF2B5EF4-FFF2-40B4-BE49-F238E27FC236}">
                <a16:creationId xmlns:a16="http://schemas.microsoft.com/office/drawing/2014/main" id="{43C8060A-2E8C-3BBA-0B79-C0B7EFB64B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391" t="62646"/>
          <a:stretch>
            <a:fillRect/>
          </a:stretch>
        </p:blipFill>
        <p:spPr>
          <a:xfrm>
            <a:off x="324869" y="2160398"/>
            <a:ext cx="4091732" cy="224327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073F38-7058-60B0-37ED-09D43944C4AE}"/>
              </a:ext>
            </a:extLst>
          </p:cNvPr>
          <p:cNvSpPr txBox="1">
            <a:spLocks/>
          </p:cNvSpPr>
          <p:nvPr/>
        </p:nvSpPr>
        <p:spPr>
          <a:xfrm>
            <a:off x="688116" y="4633671"/>
            <a:ext cx="11597918" cy="195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/>
              <a:t>80% BLCA are Ta/T1 at initial presentation</a:t>
            </a:r>
          </a:p>
          <a:p>
            <a:pPr>
              <a:buFontTx/>
              <a:buChar char="-"/>
            </a:pPr>
            <a:r>
              <a:rPr lang="en-US" sz="2400" dirty="0"/>
              <a:t>&gt;50% recur and ~10% progress to T2+</a:t>
            </a:r>
          </a:p>
          <a:p>
            <a:pPr>
              <a:buFontTx/>
              <a:buChar char="-"/>
            </a:pPr>
            <a:r>
              <a:rPr lang="en-US" sz="2400" dirty="0"/>
              <a:t>Today we will compare T1 and T3 </a:t>
            </a:r>
            <a:r>
              <a:rPr lang="en-US" sz="2400" dirty="0" err="1"/>
              <a:t>tumours</a:t>
            </a:r>
            <a:r>
              <a:rPr lang="en-US" sz="2400" dirty="0"/>
              <a:t> – trigger to muscle-invasive disease 										</a:t>
            </a:r>
            <a:r>
              <a:rPr lang="en-US" sz="1800" dirty="0"/>
              <a:t>(</a:t>
            </a:r>
            <a:r>
              <a:rPr lang="en-US" sz="1800" i="1" dirty="0"/>
              <a:t>remember this is n=1…)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D768F2D-A92C-C5D7-3468-2DCF85AC29B1}"/>
              </a:ext>
            </a:extLst>
          </p:cNvPr>
          <p:cNvSpPr/>
          <p:nvPr/>
        </p:nvSpPr>
        <p:spPr>
          <a:xfrm>
            <a:off x="6439711" y="2114747"/>
            <a:ext cx="1089498" cy="23590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FAF08D-9C4F-1610-F44B-27C443D9BEFA}"/>
              </a:ext>
            </a:extLst>
          </p:cNvPr>
          <p:cNvSpPr/>
          <p:nvPr/>
        </p:nvSpPr>
        <p:spPr>
          <a:xfrm>
            <a:off x="9607685" y="2434413"/>
            <a:ext cx="1089498" cy="203942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75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C95CF-6A58-8D13-B163-486428569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3B26-6902-8D1E-40C0-40B0EA40F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Workshop 5 – the question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2BBCDB-90A2-E865-8119-94F0B4552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974" y="6339098"/>
            <a:ext cx="2743200" cy="365125"/>
          </a:xfrm>
        </p:spPr>
        <p:txBody>
          <a:bodyPr/>
          <a:lstStyle/>
          <a:p>
            <a:fld id="{4CCD2BE8-1D0E-7C4B-A773-ED2275659CDF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8A52ED-7B6D-A4A3-4A42-88B346880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63" y="1356693"/>
            <a:ext cx="11401489" cy="3600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Some (biological) thoughts/considerations: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dirty="0"/>
              <a:t>Extrapolating from 1 sample to a whole disease state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n-US" dirty="0"/>
              <a:t>Tissue sampling bias vs biological differences</a:t>
            </a:r>
          </a:p>
          <a:p>
            <a:pPr lvl="2">
              <a:lnSpc>
                <a:spcPct val="100000"/>
              </a:lnSpc>
              <a:buFontTx/>
              <a:buChar char="-"/>
            </a:pPr>
            <a:r>
              <a:rPr lang="en-US" dirty="0"/>
              <a:t>What other information might we need?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n-US" dirty="0"/>
              <a:t>Limits of detection</a:t>
            </a:r>
          </a:p>
          <a:p>
            <a:pPr lvl="2">
              <a:lnSpc>
                <a:spcPct val="100000"/>
              </a:lnSpc>
              <a:buFontTx/>
              <a:buChar char="-"/>
            </a:pPr>
            <a:r>
              <a:rPr lang="en-US" dirty="0"/>
              <a:t>If a gene is not detectable, is it absent?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dirty="0"/>
              <a:t>Tissue/disease heterogeneity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325846F-8112-0774-401C-A704A91C4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3602" y="6356350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srgbClr val="333333"/>
                </a:solidFill>
              </a:rPr>
              <a:t>Genomics - BIO00087H</a:t>
            </a:r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34B072E8-FBF1-5485-786C-076FE3E31DDD}"/>
              </a:ext>
            </a:extLst>
          </p:cNvPr>
          <p:cNvSpPr txBox="1">
            <a:spLocks/>
          </p:cNvSpPr>
          <p:nvPr/>
        </p:nvSpPr>
        <p:spPr>
          <a:xfrm>
            <a:off x="838199" y="6356350"/>
            <a:ext cx="4018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Workshop 5: scRNAseq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2034C5-7C9B-9C0C-7E0B-5571BE290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34732" y="1700872"/>
            <a:ext cx="1488809" cy="127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485EA49-023C-F54E-D34E-E443FFD6C5D4}"/>
              </a:ext>
            </a:extLst>
          </p:cNvPr>
          <p:cNvGrpSpPr/>
          <p:nvPr/>
        </p:nvGrpSpPr>
        <p:grpSpPr>
          <a:xfrm>
            <a:off x="7674352" y="2751136"/>
            <a:ext cx="4598443" cy="3025384"/>
            <a:chOff x="7593556" y="2933700"/>
            <a:chExt cx="4598443" cy="302538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910FB12-486E-D246-968D-EFC30B6C1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8446" b="59721"/>
            <a:stretch>
              <a:fillRect/>
            </a:stretch>
          </p:blipFill>
          <p:spPr>
            <a:xfrm>
              <a:off x="7593556" y="2933700"/>
              <a:ext cx="2241176" cy="2842822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7D14FD5-9C63-062C-6236-0A42F45089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88659" y="4214733"/>
              <a:ext cx="417283" cy="417283"/>
            </a:xfrm>
            <a:prstGeom prst="ellipse">
              <a:avLst/>
            </a:prstGeom>
            <a:solidFill>
              <a:schemeClr val="bg2">
                <a:alpha val="29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4A29470-5D91-4687-7D7A-7A27C6B6E4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9951" y="3681038"/>
              <a:ext cx="417283" cy="417283"/>
            </a:xfrm>
            <a:prstGeom prst="ellipse">
              <a:avLst/>
            </a:prstGeom>
            <a:solidFill>
              <a:schemeClr val="bg2">
                <a:alpha val="29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ooter Placeholder 3">
              <a:extLst>
                <a:ext uri="{FF2B5EF4-FFF2-40B4-BE49-F238E27FC236}">
                  <a16:creationId xmlns:a16="http://schemas.microsoft.com/office/drawing/2014/main" id="{CC5CEA98-BF8B-DFCE-57B5-B117A008C1D0}"/>
                </a:ext>
              </a:extLst>
            </p:cNvPr>
            <p:cNvSpPr txBox="1">
              <a:spLocks/>
            </p:cNvSpPr>
            <p:nvPr/>
          </p:nvSpPr>
          <p:spPr>
            <a:xfrm>
              <a:off x="9567052" y="4433228"/>
              <a:ext cx="2491598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500" b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b="1" dirty="0">
                  <a:solidFill>
                    <a:srgbClr val="333333"/>
                  </a:solidFill>
                </a:rPr>
                <a:t>Site 2</a:t>
              </a:r>
            </a:p>
            <a:p>
              <a:pPr marL="85725" indent="-85725" algn="l">
                <a:buFontTx/>
                <a:buChar char="-"/>
              </a:pPr>
              <a:r>
                <a:rPr lang="en-GB" dirty="0">
                  <a:solidFill>
                    <a:srgbClr val="333333"/>
                  </a:solidFill>
                </a:rPr>
                <a:t>high tumour purity</a:t>
              </a:r>
            </a:p>
            <a:p>
              <a:pPr marL="85725" indent="-85725" algn="l">
                <a:buFontTx/>
                <a:buChar char="-"/>
              </a:pPr>
              <a:r>
                <a:rPr lang="en-GB" dirty="0">
                  <a:solidFill>
                    <a:srgbClr val="333333"/>
                  </a:solidFill>
                  <a:sym typeface="Wingdings" panose="05000000000000000000" pitchFamily="2" charset="2"/>
                </a:rPr>
                <a:t>infiltrating cells are really infiltrating</a:t>
              </a:r>
              <a:endParaRPr lang="en-GB" dirty="0">
                <a:solidFill>
                  <a:srgbClr val="333333"/>
                </a:solidFill>
              </a:endParaRPr>
            </a:p>
          </p:txBody>
        </p:sp>
        <p:sp>
          <p:nvSpPr>
            <p:cNvPr id="26" name="Footer Placeholder 3">
              <a:extLst>
                <a:ext uri="{FF2B5EF4-FFF2-40B4-BE49-F238E27FC236}">
                  <a16:creationId xmlns:a16="http://schemas.microsoft.com/office/drawing/2014/main" id="{A34C96A5-6971-27E9-5DC4-5CC23B61ED8E}"/>
                </a:ext>
              </a:extLst>
            </p:cNvPr>
            <p:cNvSpPr txBox="1">
              <a:spLocks/>
            </p:cNvSpPr>
            <p:nvPr/>
          </p:nvSpPr>
          <p:spPr>
            <a:xfrm>
              <a:off x="9262664" y="2960067"/>
              <a:ext cx="2929335" cy="106795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500" b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b="1" dirty="0">
                  <a:solidFill>
                    <a:srgbClr val="333333"/>
                  </a:solidFill>
                </a:rPr>
                <a:t>Site 1</a:t>
              </a:r>
            </a:p>
            <a:p>
              <a:pPr marL="85725" indent="-85725" algn="l">
                <a:buFontTx/>
                <a:buChar char="-"/>
              </a:pPr>
              <a:r>
                <a:rPr lang="en-GB" dirty="0">
                  <a:solidFill>
                    <a:srgbClr val="333333"/>
                  </a:solidFill>
                </a:rPr>
                <a:t>low tumour purity</a:t>
              </a:r>
            </a:p>
            <a:p>
              <a:pPr marL="85725" indent="-85725" algn="l">
                <a:buFontTx/>
                <a:buChar char="-"/>
              </a:pPr>
              <a:r>
                <a:rPr lang="en-GB" dirty="0">
                  <a:solidFill>
                    <a:srgbClr val="333333"/>
                  </a:solidFill>
                  <a:sym typeface="Wingdings" panose="05000000000000000000" pitchFamily="2" charset="2"/>
                </a:rPr>
                <a:t>adjacent tissue included</a:t>
              </a:r>
            </a:p>
            <a:p>
              <a:pPr marL="85725" indent="-85725" algn="l">
                <a:buFontTx/>
                <a:buChar char="-"/>
              </a:pPr>
              <a:r>
                <a:rPr lang="en-GB" dirty="0">
                  <a:solidFill>
                    <a:srgbClr val="333333"/>
                  </a:solidFill>
                </a:rPr>
                <a:t>unclear origin of non-epi cells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D0B758-18A8-1F47-DF2B-07DCC4E7E6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0017" y="4713288"/>
              <a:ext cx="417283" cy="417283"/>
            </a:xfrm>
            <a:prstGeom prst="ellipse">
              <a:avLst/>
            </a:prstGeom>
            <a:solidFill>
              <a:schemeClr val="bg2">
                <a:alpha val="29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ooter Placeholder 3">
              <a:extLst>
                <a:ext uri="{FF2B5EF4-FFF2-40B4-BE49-F238E27FC236}">
                  <a16:creationId xmlns:a16="http://schemas.microsoft.com/office/drawing/2014/main" id="{997D5A85-CECC-82D9-5265-6876B523358A}"/>
                </a:ext>
              </a:extLst>
            </p:cNvPr>
            <p:cNvSpPr txBox="1">
              <a:spLocks/>
            </p:cNvSpPr>
            <p:nvPr/>
          </p:nvSpPr>
          <p:spPr>
            <a:xfrm>
              <a:off x="9567052" y="5593959"/>
              <a:ext cx="2491598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500" b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b="1" dirty="0">
                  <a:solidFill>
                    <a:srgbClr val="333333"/>
                  </a:solidFill>
                </a:rPr>
                <a:t>Site 3</a:t>
              </a:r>
            </a:p>
            <a:p>
              <a:pPr marL="85725" indent="-85725" algn="l">
                <a:buFontTx/>
                <a:buChar char="-"/>
              </a:pPr>
              <a:r>
                <a:rPr lang="en-GB" dirty="0">
                  <a:solidFill>
                    <a:srgbClr val="333333"/>
                  </a:solidFill>
                </a:rPr>
                <a:t>different subclone contributions to site 2?</a:t>
              </a:r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B41ED57-D4DE-E671-04B9-D721AD9F9BCC}"/>
              </a:ext>
            </a:extLst>
          </p:cNvPr>
          <p:cNvSpPr txBox="1">
            <a:spLocks/>
          </p:cNvSpPr>
          <p:nvPr/>
        </p:nvSpPr>
        <p:spPr>
          <a:xfrm>
            <a:off x="543463" y="5165240"/>
            <a:ext cx="6855330" cy="1222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Sometimes you simply cannot address these issues in your analysis. That’s ok! </a:t>
            </a:r>
            <a:r>
              <a:rPr lang="en-US" sz="1600" dirty="0"/>
              <a:t>(if you don’t over-interpret in your results &amp; discussion)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6731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00087H-template" id="{9A0B80E3-A382-014D-9C5A-1D213A0F427C}" vid="{7D2EAE8F-452B-744A-8E2B-6BFFE7846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BIO00087H-L5</Template>
  <TotalTime>12838</TotalTime>
  <Words>797</Words>
  <Application>Microsoft Office PowerPoint</Application>
  <PresentationFormat>Widescreen</PresentationFormat>
  <Paragraphs>117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Introduction to Workshop 5:  scRNAseq</vt:lpstr>
      <vt:lpstr>scRNAseq – reminders from Lectures 5 &amp; 9</vt:lpstr>
      <vt:lpstr>scRNAseq – reminders from Lectures 5 &amp; 9</vt:lpstr>
      <vt:lpstr>scRNAseq – reminders from Lectures 5 &amp; 9</vt:lpstr>
      <vt:lpstr>scRNAseq – reminders from Lectures 5 &amp; 9</vt:lpstr>
      <vt:lpstr>Workshop 5 – the plan</vt:lpstr>
      <vt:lpstr>Workshop 5 – the question</vt:lpstr>
      <vt:lpstr>Workshop 5 – the question</vt:lpstr>
      <vt:lpstr>Workshop 5 – the question</vt:lpstr>
      <vt:lpstr>Choosing this workshop for your report</vt:lpstr>
      <vt:lpstr>Get started!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module</dc:title>
  <dc:creator>Andrew Mason</dc:creator>
  <cp:lastModifiedBy>Andrew Mason</cp:lastModifiedBy>
  <cp:revision>58</cp:revision>
  <dcterms:created xsi:type="dcterms:W3CDTF">2023-10-07T19:36:27Z</dcterms:created>
  <dcterms:modified xsi:type="dcterms:W3CDTF">2025-11-07T14:01:23Z</dcterms:modified>
</cp:coreProperties>
</file>